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A45F4C-BBFA-455E-9B04-1E19A9E2C0C4}" type="datetimeFigureOut">
              <a:rPr lang="en-US" smtClean="0"/>
              <a:t>10/15/2013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6BA3C-E3C1-43C0-AD96-3C1FBA90E0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44377" y="568538"/>
            <a:ext cx="2040888" cy="897149"/>
            <a:chOff x="3044377" y="568538"/>
            <a:chExt cx="2040888" cy="897149"/>
          </a:xfrm>
        </p:grpSpPr>
        <p:sp>
          <p:nvSpPr>
            <p:cNvPr id="2" name="Freeform 1"/>
            <p:cNvSpPr/>
            <p:nvPr/>
          </p:nvSpPr>
          <p:spPr>
            <a:xfrm>
              <a:off x="3044377" y="578242"/>
              <a:ext cx="503727" cy="887445"/>
            </a:xfrm>
            <a:custGeom>
              <a:avLst/>
              <a:gdLst/>
              <a:ahLst/>
              <a:cxnLst/>
              <a:rect l="0" t="0" r="0" b="0"/>
              <a:pathLst>
                <a:path w="503727" h="887445">
                  <a:moveTo>
                    <a:pt x="40472" y="825"/>
                  </a:moveTo>
                  <a:lnTo>
                    <a:pt x="25818" y="53852"/>
                  </a:lnTo>
                  <a:lnTo>
                    <a:pt x="13445" y="111299"/>
                  </a:lnTo>
                  <a:lnTo>
                    <a:pt x="6668" y="165800"/>
                  </a:lnTo>
                  <a:lnTo>
                    <a:pt x="3898" y="177489"/>
                  </a:lnTo>
                  <a:lnTo>
                    <a:pt x="2051" y="179432"/>
                  </a:lnTo>
                  <a:lnTo>
                    <a:pt x="0" y="165994"/>
                  </a:lnTo>
                  <a:lnTo>
                    <a:pt x="4434" y="131132"/>
                  </a:lnTo>
                  <a:lnTo>
                    <a:pt x="24818" y="78600"/>
                  </a:lnTo>
                  <a:lnTo>
                    <a:pt x="58269" y="28008"/>
                  </a:lnTo>
                  <a:lnTo>
                    <a:pt x="90329" y="5110"/>
                  </a:lnTo>
                  <a:lnTo>
                    <a:pt x="112934" y="0"/>
                  </a:lnTo>
                  <a:lnTo>
                    <a:pt x="134679" y="2798"/>
                  </a:lnTo>
                  <a:lnTo>
                    <a:pt x="165481" y="17527"/>
                  </a:lnTo>
                  <a:lnTo>
                    <a:pt x="191116" y="39049"/>
                  </a:lnTo>
                  <a:lnTo>
                    <a:pt x="230626" y="90177"/>
                  </a:lnTo>
                  <a:lnTo>
                    <a:pt x="266637" y="150666"/>
                  </a:lnTo>
                  <a:lnTo>
                    <a:pt x="289044" y="207674"/>
                  </a:lnTo>
                  <a:lnTo>
                    <a:pt x="311668" y="263996"/>
                  </a:lnTo>
                  <a:lnTo>
                    <a:pt x="327749" y="325770"/>
                  </a:lnTo>
                  <a:lnTo>
                    <a:pt x="338631" y="376955"/>
                  </a:lnTo>
                  <a:lnTo>
                    <a:pt x="349264" y="429166"/>
                  </a:lnTo>
                  <a:lnTo>
                    <a:pt x="354234" y="481680"/>
                  </a:lnTo>
                  <a:lnTo>
                    <a:pt x="355707" y="534285"/>
                  </a:lnTo>
                  <a:lnTo>
                    <a:pt x="356144" y="586916"/>
                  </a:lnTo>
                  <a:lnTo>
                    <a:pt x="356273" y="639555"/>
                  </a:lnTo>
                  <a:lnTo>
                    <a:pt x="347911" y="701339"/>
                  </a:lnTo>
                  <a:lnTo>
                    <a:pt x="331875" y="755483"/>
                  </a:lnTo>
                  <a:lnTo>
                    <a:pt x="292858" y="818630"/>
                  </a:lnTo>
                  <a:lnTo>
                    <a:pt x="238417" y="870981"/>
                  </a:lnTo>
                  <a:lnTo>
                    <a:pt x="191539" y="886589"/>
                  </a:lnTo>
                  <a:lnTo>
                    <a:pt x="138785" y="887444"/>
                  </a:lnTo>
                  <a:lnTo>
                    <a:pt x="97288" y="874700"/>
                  </a:lnTo>
                  <a:lnTo>
                    <a:pt x="80152" y="859487"/>
                  </a:lnTo>
                  <a:lnTo>
                    <a:pt x="73944" y="850516"/>
                  </a:lnTo>
                  <a:lnTo>
                    <a:pt x="70167" y="828071"/>
                  </a:lnTo>
                  <a:lnTo>
                    <a:pt x="73557" y="802498"/>
                  </a:lnTo>
                  <a:lnTo>
                    <a:pt x="88620" y="764133"/>
                  </a:lnTo>
                  <a:lnTo>
                    <a:pt x="132701" y="710248"/>
                  </a:lnTo>
                  <a:lnTo>
                    <a:pt x="177244" y="681427"/>
                  </a:lnTo>
                  <a:lnTo>
                    <a:pt x="227486" y="663659"/>
                  </a:lnTo>
                  <a:lnTo>
                    <a:pt x="279418" y="656575"/>
                  </a:lnTo>
                  <a:lnTo>
                    <a:pt x="314346" y="664276"/>
                  </a:lnTo>
                  <a:lnTo>
                    <a:pt x="366895" y="688343"/>
                  </a:lnTo>
                  <a:lnTo>
                    <a:pt x="416390" y="717701"/>
                  </a:lnTo>
                  <a:lnTo>
                    <a:pt x="472468" y="759953"/>
                  </a:lnTo>
                  <a:lnTo>
                    <a:pt x="503726" y="7799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48145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13553" y="579067"/>
              <a:ext cx="29391" cy="789638"/>
            </a:xfrm>
            <a:custGeom>
              <a:avLst/>
              <a:gdLst/>
              <a:ahLst/>
              <a:cxnLst/>
              <a:rect l="0" t="0" r="0" b="0"/>
              <a:pathLst>
                <a:path w="29391" h="789638">
                  <a:moveTo>
                    <a:pt x="8333" y="0"/>
                  </a:moveTo>
                  <a:lnTo>
                    <a:pt x="0" y="55170"/>
                  </a:lnTo>
                  <a:lnTo>
                    <a:pt x="1574" y="110323"/>
                  </a:lnTo>
                  <a:lnTo>
                    <a:pt x="6330" y="159420"/>
                  </a:lnTo>
                  <a:lnTo>
                    <a:pt x="7740" y="214132"/>
                  </a:lnTo>
                  <a:lnTo>
                    <a:pt x="11277" y="274796"/>
                  </a:lnTo>
                  <a:lnTo>
                    <a:pt x="16614" y="337224"/>
                  </a:lnTo>
                  <a:lnTo>
                    <a:pt x="18195" y="400175"/>
                  </a:lnTo>
                  <a:lnTo>
                    <a:pt x="21783" y="463281"/>
                  </a:lnTo>
                  <a:lnTo>
                    <a:pt x="27136" y="523313"/>
                  </a:lnTo>
                  <a:lnTo>
                    <a:pt x="28722" y="578145"/>
                  </a:lnTo>
                  <a:lnTo>
                    <a:pt x="29192" y="628317"/>
                  </a:lnTo>
                  <a:lnTo>
                    <a:pt x="29331" y="679058"/>
                  </a:lnTo>
                  <a:lnTo>
                    <a:pt x="29373" y="732306"/>
                  </a:lnTo>
                  <a:lnTo>
                    <a:pt x="29390" y="7896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00911" y="568538"/>
              <a:ext cx="31587" cy="821224"/>
            </a:xfrm>
            <a:custGeom>
              <a:avLst/>
              <a:gdLst/>
              <a:ahLst/>
              <a:cxnLst/>
              <a:rect l="0" t="0" r="0" b="0"/>
              <a:pathLst>
                <a:path w="31587" h="821224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72270"/>
                  </a:lnTo>
                  <a:lnTo>
                    <a:pt x="5590" y="227168"/>
                  </a:lnTo>
                  <a:lnTo>
                    <a:pt x="9065" y="286068"/>
                  </a:lnTo>
                  <a:lnTo>
                    <a:pt x="10095" y="347974"/>
                  </a:lnTo>
                  <a:lnTo>
                    <a:pt x="13456" y="392911"/>
                  </a:lnTo>
                  <a:lnTo>
                    <a:pt x="17679" y="439010"/>
                  </a:lnTo>
                  <a:lnTo>
                    <a:pt x="19556" y="482895"/>
                  </a:lnTo>
                  <a:lnTo>
                    <a:pt x="20390" y="525796"/>
                  </a:lnTo>
                  <a:lnTo>
                    <a:pt x="20761" y="568259"/>
                  </a:lnTo>
                  <a:lnTo>
                    <a:pt x="22139" y="629288"/>
                  </a:lnTo>
                  <a:lnTo>
                    <a:pt x="28267" y="679216"/>
                  </a:lnTo>
                  <a:lnTo>
                    <a:pt x="30603" y="730534"/>
                  </a:lnTo>
                  <a:lnTo>
                    <a:pt x="31392" y="790918"/>
                  </a:lnTo>
                  <a:lnTo>
                    <a:pt x="31586" y="821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79979" y="100020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280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73759" y="1926774"/>
            <a:ext cx="5521910" cy="1267785"/>
            <a:chOff x="2073759" y="1926774"/>
            <a:chExt cx="5521910" cy="1267785"/>
          </a:xfrm>
        </p:grpSpPr>
        <p:sp>
          <p:nvSpPr>
            <p:cNvPr id="8" name="Freeform 7"/>
            <p:cNvSpPr/>
            <p:nvPr/>
          </p:nvSpPr>
          <p:spPr>
            <a:xfrm>
              <a:off x="2073759" y="2043247"/>
              <a:ext cx="808211" cy="966354"/>
            </a:xfrm>
            <a:custGeom>
              <a:avLst/>
              <a:gdLst/>
              <a:ahLst/>
              <a:cxnLst/>
              <a:rect l="0" t="0" r="0" b="0"/>
              <a:pathLst>
                <a:path w="808211" h="966354">
                  <a:moveTo>
                    <a:pt x="633873" y="71625"/>
                  </a:moveTo>
                  <a:lnTo>
                    <a:pt x="598166" y="40281"/>
                  </a:lnTo>
                  <a:lnTo>
                    <a:pt x="535561" y="9020"/>
                  </a:lnTo>
                  <a:lnTo>
                    <a:pt x="457392" y="0"/>
                  </a:lnTo>
                  <a:lnTo>
                    <a:pt x="359828" y="10172"/>
                  </a:lnTo>
                  <a:lnTo>
                    <a:pt x="253290" y="38967"/>
                  </a:lnTo>
                  <a:lnTo>
                    <a:pt x="196439" y="63654"/>
                  </a:lnTo>
                  <a:lnTo>
                    <a:pt x="86068" y="151682"/>
                  </a:lnTo>
                  <a:lnTo>
                    <a:pt x="23911" y="228973"/>
                  </a:lnTo>
                  <a:lnTo>
                    <a:pt x="4337" y="268066"/>
                  </a:lnTo>
                  <a:lnTo>
                    <a:pt x="0" y="307252"/>
                  </a:lnTo>
                  <a:lnTo>
                    <a:pt x="1897" y="326863"/>
                  </a:lnTo>
                  <a:lnTo>
                    <a:pt x="21454" y="360286"/>
                  </a:lnTo>
                  <a:lnTo>
                    <a:pt x="54140" y="387500"/>
                  </a:lnTo>
                  <a:lnTo>
                    <a:pt x="97749" y="406866"/>
                  </a:lnTo>
                  <a:lnTo>
                    <a:pt x="181773" y="419610"/>
                  </a:lnTo>
                  <a:lnTo>
                    <a:pt x="278707" y="410425"/>
                  </a:lnTo>
                  <a:lnTo>
                    <a:pt x="379608" y="412165"/>
                  </a:lnTo>
                  <a:lnTo>
                    <a:pt x="493976" y="422446"/>
                  </a:lnTo>
                  <a:lnTo>
                    <a:pt x="578850" y="445069"/>
                  </a:lnTo>
                  <a:lnTo>
                    <a:pt x="667839" y="505286"/>
                  </a:lnTo>
                  <a:lnTo>
                    <a:pt x="770594" y="616911"/>
                  </a:lnTo>
                  <a:lnTo>
                    <a:pt x="783912" y="631456"/>
                  </a:lnTo>
                  <a:lnTo>
                    <a:pt x="798710" y="676698"/>
                  </a:lnTo>
                  <a:lnTo>
                    <a:pt x="808210" y="794606"/>
                  </a:lnTo>
                  <a:lnTo>
                    <a:pt x="792060" y="846635"/>
                  </a:lnTo>
                  <a:lnTo>
                    <a:pt x="778592" y="869671"/>
                  </a:lnTo>
                  <a:lnTo>
                    <a:pt x="734545" y="906899"/>
                  </a:lnTo>
                  <a:lnTo>
                    <a:pt x="648433" y="946567"/>
                  </a:lnTo>
                  <a:lnTo>
                    <a:pt x="548031" y="966318"/>
                  </a:lnTo>
                  <a:lnTo>
                    <a:pt x="452847" y="966353"/>
                  </a:lnTo>
                  <a:lnTo>
                    <a:pt x="365752" y="952550"/>
                  </a:lnTo>
                  <a:lnTo>
                    <a:pt x="257061" y="934646"/>
                  </a:lnTo>
                  <a:lnTo>
                    <a:pt x="159421" y="915527"/>
                  </a:lnTo>
                  <a:lnTo>
                    <a:pt x="84214" y="896111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4501" y="2496816"/>
              <a:ext cx="398728" cy="511280"/>
            </a:xfrm>
            <a:custGeom>
              <a:avLst/>
              <a:gdLst/>
              <a:ahLst/>
              <a:cxnLst/>
              <a:rect l="0" t="0" r="0" b="0"/>
              <a:pathLst>
                <a:path w="398728" h="511280">
                  <a:moveTo>
                    <a:pt x="398727" y="69562"/>
                  </a:moveTo>
                  <a:lnTo>
                    <a:pt x="344081" y="14915"/>
                  </a:lnTo>
                  <a:lnTo>
                    <a:pt x="301734" y="1651"/>
                  </a:lnTo>
                  <a:lnTo>
                    <a:pt x="228211" y="0"/>
                  </a:lnTo>
                  <a:lnTo>
                    <a:pt x="187708" y="10290"/>
                  </a:lnTo>
                  <a:lnTo>
                    <a:pt x="126161" y="52441"/>
                  </a:lnTo>
                  <a:lnTo>
                    <a:pt x="71996" y="113196"/>
                  </a:lnTo>
                  <a:lnTo>
                    <a:pt x="11989" y="228905"/>
                  </a:lnTo>
                  <a:lnTo>
                    <a:pt x="0" y="277795"/>
                  </a:lnTo>
                  <a:lnTo>
                    <a:pt x="5513" y="342107"/>
                  </a:lnTo>
                  <a:lnTo>
                    <a:pt x="23143" y="402605"/>
                  </a:lnTo>
                  <a:lnTo>
                    <a:pt x="57206" y="459792"/>
                  </a:lnTo>
                  <a:lnTo>
                    <a:pt x="89894" y="490924"/>
                  </a:lnTo>
                  <a:lnTo>
                    <a:pt x="137867" y="507669"/>
                  </a:lnTo>
                  <a:lnTo>
                    <a:pt x="220373" y="511279"/>
                  </a:lnTo>
                  <a:lnTo>
                    <a:pt x="315995" y="492958"/>
                  </a:lnTo>
                  <a:lnTo>
                    <a:pt x="398727" y="442542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6577" y="2586009"/>
              <a:ext cx="19630" cy="392615"/>
            </a:xfrm>
            <a:custGeom>
              <a:avLst/>
              <a:gdLst/>
              <a:ahLst/>
              <a:cxnLst/>
              <a:rect l="0" t="0" r="0" b="0"/>
              <a:pathLst>
                <a:path w="19630" h="392615">
                  <a:moveTo>
                    <a:pt x="0" y="0"/>
                  </a:moveTo>
                  <a:lnTo>
                    <a:pt x="5816" y="100954"/>
                  </a:lnTo>
                  <a:lnTo>
                    <a:pt x="16901" y="203404"/>
                  </a:lnTo>
                  <a:lnTo>
                    <a:pt x="19090" y="316785"/>
                  </a:lnTo>
                  <a:lnTo>
                    <a:pt x="19629" y="392614"/>
                  </a:lnTo>
                </a:path>
              </a:pathLst>
            </a:custGeom>
            <a:ln w="71034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26577" y="22719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103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1410" y="2448753"/>
              <a:ext cx="384519" cy="533600"/>
            </a:xfrm>
            <a:custGeom>
              <a:avLst/>
              <a:gdLst/>
              <a:ahLst/>
              <a:cxnLst/>
              <a:rect l="0" t="0" r="0" b="0"/>
              <a:pathLst>
                <a:path w="384519" h="533600">
                  <a:moveTo>
                    <a:pt x="0" y="313932"/>
                  </a:moveTo>
                  <a:lnTo>
                    <a:pt x="118263" y="280448"/>
                  </a:lnTo>
                  <a:lnTo>
                    <a:pt x="216001" y="237974"/>
                  </a:lnTo>
                  <a:lnTo>
                    <a:pt x="323307" y="163080"/>
                  </a:lnTo>
                  <a:lnTo>
                    <a:pt x="365292" y="124064"/>
                  </a:lnTo>
                  <a:lnTo>
                    <a:pt x="380471" y="86315"/>
                  </a:lnTo>
                  <a:lnTo>
                    <a:pt x="384518" y="64033"/>
                  </a:lnTo>
                  <a:lnTo>
                    <a:pt x="377383" y="27644"/>
                  </a:lnTo>
                  <a:lnTo>
                    <a:pt x="369373" y="11832"/>
                  </a:lnTo>
                  <a:lnTo>
                    <a:pt x="353127" y="3472"/>
                  </a:lnTo>
                  <a:lnTo>
                    <a:pt x="305993" y="0"/>
                  </a:lnTo>
                  <a:lnTo>
                    <a:pt x="260325" y="11544"/>
                  </a:lnTo>
                  <a:lnTo>
                    <a:pt x="177689" y="54501"/>
                  </a:lnTo>
                  <a:lnTo>
                    <a:pt x="86304" y="147817"/>
                  </a:lnTo>
                  <a:lnTo>
                    <a:pt x="48635" y="217864"/>
                  </a:lnTo>
                  <a:lnTo>
                    <a:pt x="33976" y="255967"/>
                  </a:lnTo>
                  <a:lnTo>
                    <a:pt x="34302" y="324628"/>
                  </a:lnTo>
                  <a:lnTo>
                    <a:pt x="56135" y="437303"/>
                  </a:lnTo>
                  <a:lnTo>
                    <a:pt x="76571" y="484366"/>
                  </a:lnTo>
                  <a:lnTo>
                    <a:pt x="106010" y="515463"/>
                  </a:lnTo>
                  <a:lnTo>
                    <a:pt x="123022" y="526809"/>
                  </a:lnTo>
                  <a:lnTo>
                    <a:pt x="159374" y="533599"/>
                  </a:lnTo>
                  <a:lnTo>
                    <a:pt x="215938" y="529870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35126" y="2543289"/>
              <a:ext cx="430032" cy="592378"/>
            </a:xfrm>
            <a:custGeom>
              <a:avLst/>
              <a:gdLst/>
              <a:ahLst/>
              <a:cxnLst/>
              <a:rect l="0" t="0" r="0" b="0"/>
              <a:pathLst>
                <a:path w="430032" h="592378">
                  <a:moveTo>
                    <a:pt x="57049" y="180133"/>
                  </a:moveTo>
                  <a:lnTo>
                    <a:pt x="45740" y="242822"/>
                  </a:lnTo>
                  <a:lnTo>
                    <a:pt x="54170" y="339221"/>
                  </a:lnTo>
                  <a:lnTo>
                    <a:pt x="46060" y="452700"/>
                  </a:lnTo>
                  <a:lnTo>
                    <a:pt x="38817" y="464361"/>
                  </a:lnTo>
                  <a:lnTo>
                    <a:pt x="29626" y="463409"/>
                  </a:lnTo>
                  <a:lnTo>
                    <a:pt x="19137" y="454050"/>
                  </a:lnTo>
                  <a:lnTo>
                    <a:pt x="7481" y="414569"/>
                  </a:lnTo>
                  <a:lnTo>
                    <a:pt x="0" y="310781"/>
                  </a:lnTo>
                  <a:lnTo>
                    <a:pt x="14194" y="192773"/>
                  </a:lnTo>
                  <a:lnTo>
                    <a:pt x="33931" y="114323"/>
                  </a:lnTo>
                  <a:lnTo>
                    <a:pt x="78577" y="46522"/>
                  </a:lnTo>
                  <a:lnTo>
                    <a:pt x="91031" y="32167"/>
                  </a:lnTo>
                  <a:lnTo>
                    <a:pt x="150246" y="1543"/>
                  </a:lnTo>
                  <a:lnTo>
                    <a:pt x="171529" y="0"/>
                  </a:lnTo>
                  <a:lnTo>
                    <a:pt x="212625" y="9919"/>
                  </a:lnTo>
                  <a:lnTo>
                    <a:pt x="262130" y="40029"/>
                  </a:lnTo>
                  <a:lnTo>
                    <a:pt x="317939" y="120629"/>
                  </a:lnTo>
                  <a:lnTo>
                    <a:pt x="373692" y="235929"/>
                  </a:lnTo>
                  <a:lnTo>
                    <a:pt x="403068" y="346100"/>
                  </a:lnTo>
                  <a:lnTo>
                    <a:pt x="424059" y="454140"/>
                  </a:lnTo>
                  <a:lnTo>
                    <a:pt x="428261" y="527425"/>
                  </a:lnTo>
                  <a:lnTo>
                    <a:pt x="430031" y="592377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0716" y="1997088"/>
              <a:ext cx="36107" cy="981533"/>
            </a:xfrm>
            <a:custGeom>
              <a:avLst/>
              <a:gdLst/>
              <a:ahLst/>
              <a:cxnLst/>
              <a:rect l="0" t="0" r="0" b="0"/>
              <a:pathLst>
                <a:path w="36107" h="981533">
                  <a:moveTo>
                    <a:pt x="19273" y="0"/>
                  </a:moveTo>
                  <a:lnTo>
                    <a:pt x="3735" y="112587"/>
                  </a:lnTo>
                  <a:lnTo>
                    <a:pt x="854" y="226031"/>
                  </a:lnTo>
                  <a:lnTo>
                    <a:pt x="0" y="338893"/>
                  </a:lnTo>
                  <a:lnTo>
                    <a:pt x="10134" y="455192"/>
                  </a:lnTo>
                  <a:lnTo>
                    <a:pt x="17468" y="562181"/>
                  </a:lnTo>
                  <a:lnTo>
                    <a:pt x="24734" y="661514"/>
                  </a:lnTo>
                  <a:lnTo>
                    <a:pt x="36106" y="776058"/>
                  </a:lnTo>
                  <a:lnTo>
                    <a:pt x="24861" y="891182"/>
                  </a:lnTo>
                  <a:lnTo>
                    <a:pt x="19273" y="981532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6637" y="2370072"/>
              <a:ext cx="667444" cy="196309"/>
            </a:xfrm>
            <a:custGeom>
              <a:avLst/>
              <a:gdLst/>
              <a:ahLst/>
              <a:cxnLst/>
              <a:rect l="0" t="0" r="0" b="0"/>
              <a:pathLst>
                <a:path w="667444" h="196309">
                  <a:moveTo>
                    <a:pt x="667443" y="0"/>
                  </a:moveTo>
                  <a:lnTo>
                    <a:pt x="558151" y="27323"/>
                  </a:lnTo>
                  <a:lnTo>
                    <a:pt x="462019" y="46146"/>
                  </a:lnTo>
                  <a:lnTo>
                    <a:pt x="359307" y="72047"/>
                  </a:lnTo>
                  <a:lnTo>
                    <a:pt x="264373" y="103983"/>
                  </a:lnTo>
                  <a:lnTo>
                    <a:pt x="162735" y="141233"/>
                  </a:lnTo>
                  <a:lnTo>
                    <a:pt x="57027" y="180905"/>
                  </a:lnTo>
                  <a:lnTo>
                    <a:pt x="0" y="196308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30754" y="2527115"/>
              <a:ext cx="19631" cy="490768"/>
            </a:xfrm>
            <a:custGeom>
              <a:avLst/>
              <a:gdLst/>
              <a:ahLst/>
              <a:cxnLst/>
              <a:rect l="0" t="0" r="0" b="0"/>
              <a:pathLst>
                <a:path w="19631" h="490768">
                  <a:moveTo>
                    <a:pt x="0" y="0"/>
                  </a:moveTo>
                  <a:lnTo>
                    <a:pt x="0" y="112587"/>
                  </a:lnTo>
                  <a:lnTo>
                    <a:pt x="5817" y="214398"/>
                  </a:lnTo>
                  <a:lnTo>
                    <a:pt x="15537" y="313635"/>
                  </a:lnTo>
                  <a:lnTo>
                    <a:pt x="18417" y="406292"/>
                  </a:lnTo>
                  <a:lnTo>
                    <a:pt x="19630" y="490767"/>
                  </a:lnTo>
                </a:path>
              </a:pathLst>
            </a:custGeom>
            <a:ln w="71034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50383" y="2173766"/>
              <a:ext cx="1" cy="19630"/>
            </a:xfrm>
            <a:custGeom>
              <a:avLst/>
              <a:gdLst/>
              <a:ahLst/>
              <a:cxnLst/>
              <a:rect l="0" t="0" r="0" b="0"/>
              <a:pathLst>
                <a:path w="1" h="19630">
                  <a:moveTo>
                    <a:pt x="0" y="0"/>
                  </a:moveTo>
                  <a:lnTo>
                    <a:pt x="0" y="19629"/>
                  </a:lnTo>
                </a:path>
              </a:pathLst>
            </a:custGeom>
            <a:ln w="7103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27418" y="1926774"/>
              <a:ext cx="270782" cy="1150000"/>
            </a:xfrm>
            <a:custGeom>
              <a:avLst/>
              <a:gdLst/>
              <a:ahLst/>
              <a:cxnLst/>
              <a:rect l="0" t="0" r="0" b="0"/>
              <a:pathLst>
                <a:path w="270782" h="1150000">
                  <a:moveTo>
                    <a:pt x="74473" y="1149999"/>
                  </a:moveTo>
                  <a:lnTo>
                    <a:pt x="64052" y="1040707"/>
                  </a:lnTo>
                  <a:lnTo>
                    <a:pt x="54481" y="928388"/>
                  </a:lnTo>
                  <a:lnTo>
                    <a:pt x="39664" y="821217"/>
                  </a:lnTo>
                  <a:lnTo>
                    <a:pt x="36532" y="713772"/>
                  </a:lnTo>
                  <a:lnTo>
                    <a:pt x="29786" y="616501"/>
                  </a:lnTo>
                  <a:lnTo>
                    <a:pt x="18387" y="504169"/>
                  </a:lnTo>
                  <a:lnTo>
                    <a:pt x="16412" y="398806"/>
                  </a:lnTo>
                  <a:lnTo>
                    <a:pt x="5406" y="295123"/>
                  </a:lnTo>
                  <a:lnTo>
                    <a:pt x="0" y="180237"/>
                  </a:lnTo>
                  <a:lnTo>
                    <a:pt x="23520" y="71864"/>
                  </a:lnTo>
                  <a:lnTo>
                    <a:pt x="47465" y="37558"/>
                  </a:lnTo>
                  <a:lnTo>
                    <a:pt x="63011" y="22303"/>
                  </a:lnTo>
                  <a:lnTo>
                    <a:pt x="109367" y="5352"/>
                  </a:lnTo>
                  <a:lnTo>
                    <a:pt x="161962" y="0"/>
                  </a:lnTo>
                  <a:lnTo>
                    <a:pt x="223997" y="9250"/>
                  </a:lnTo>
                  <a:lnTo>
                    <a:pt x="270781" y="31053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66324" y="2566378"/>
              <a:ext cx="471136" cy="78520"/>
            </a:xfrm>
            <a:custGeom>
              <a:avLst/>
              <a:gdLst/>
              <a:ahLst/>
              <a:cxnLst/>
              <a:rect l="0" t="0" r="0" b="0"/>
              <a:pathLst>
                <a:path w="471136" h="78520">
                  <a:moveTo>
                    <a:pt x="471135" y="0"/>
                  </a:moveTo>
                  <a:lnTo>
                    <a:pt x="401257" y="15537"/>
                  </a:lnTo>
                  <a:lnTo>
                    <a:pt x="294955" y="18821"/>
                  </a:lnTo>
                  <a:lnTo>
                    <a:pt x="184609" y="35141"/>
                  </a:lnTo>
                  <a:lnTo>
                    <a:pt x="78797" y="59368"/>
                  </a:lnTo>
                  <a:lnTo>
                    <a:pt x="0" y="78519"/>
                  </a:lnTo>
                </a:path>
              </a:pathLst>
            </a:custGeom>
            <a:ln w="71035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32457" y="2586009"/>
              <a:ext cx="19094" cy="451505"/>
            </a:xfrm>
            <a:custGeom>
              <a:avLst/>
              <a:gdLst/>
              <a:ahLst/>
              <a:cxnLst/>
              <a:rect l="0" t="0" r="0" b="0"/>
              <a:pathLst>
                <a:path w="19094" h="451505">
                  <a:moveTo>
                    <a:pt x="19093" y="0"/>
                  </a:moveTo>
                  <a:lnTo>
                    <a:pt x="5601" y="51379"/>
                  </a:lnTo>
                  <a:lnTo>
                    <a:pt x="1280" y="136158"/>
                  </a:lnTo>
                  <a:lnTo>
                    <a:pt x="0" y="251675"/>
                  </a:lnTo>
                  <a:lnTo>
                    <a:pt x="1801" y="352550"/>
                  </a:lnTo>
                  <a:lnTo>
                    <a:pt x="19093" y="451504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51549" y="2271920"/>
              <a:ext cx="1" cy="19629"/>
            </a:xfrm>
            <a:custGeom>
              <a:avLst/>
              <a:gdLst/>
              <a:ahLst/>
              <a:cxnLst/>
              <a:rect l="0" t="0" r="0" b="0"/>
              <a:pathLst>
                <a:path w="1" h="19629">
                  <a:moveTo>
                    <a:pt x="0" y="19628"/>
                  </a:moveTo>
                  <a:lnTo>
                    <a:pt x="0" y="0"/>
                  </a:lnTo>
                </a:path>
              </a:pathLst>
            </a:custGeom>
            <a:ln w="7103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95046" y="2571533"/>
              <a:ext cx="400623" cy="623026"/>
            </a:xfrm>
            <a:custGeom>
              <a:avLst/>
              <a:gdLst/>
              <a:ahLst/>
              <a:cxnLst/>
              <a:rect l="0" t="0" r="0" b="0"/>
              <a:pathLst>
                <a:path w="400623" h="623026">
                  <a:moveTo>
                    <a:pt x="302469" y="73368"/>
                  </a:moveTo>
                  <a:lnTo>
                    <a:pt x="292048" y="42105"/>
                  </a:lnTo>
                  <a:lnTo>
                    <a:pt x="269482" y="20939"/>
                  </a:lnTo>
                  <a:lnTo>
                    <a:pt x="235460" y="6443"/>
                  </a:lnTo>
                  <a:lnTo>
                    <a:pt x="191256" y="0"/>
                  </a:lnTo>
                  <a:lnTo>
                    <a:pt x="148343" y="8770"/>
                  </a:lnTo>
                  <a:lnTo>
                    <a:pt x="127739" y="17215"/>
                  </a:lnTo>
                  <a:lnTo>
                    <a:pt x="93213" y="49866"/>
                  </a:lnTo>
                  <a:lnTo>
                    <a:pt x="35501" y="131495"/>
                  </a:lnTo>
                  <a:lnTo>
                    <a:pt x="20227" y="176998"/>
                  </a:lnTo>
                  <a:lnTo>
                    <a:pt x="0" y="277300"/>
                  </a:lnTo>
                  <a:lnTo>
                    <a:pt x="6345" y="394619"/>
                  </a:lnTo>
                  <a:lnTo>
                    <a:pt x="26903" y="475130"/>
                  </a:lnTo>
                  <a:lnTo>
                    <a:pt x="72498" y="539216"/>
                  </a:lnTo>
                  <a:lnTo>
                    <a:pt x="129632" y="584621"/>
                  </a:lnTo>
                  <a:lnTo>
                    <a:pt x="203029" y="610677"/>
                  </a:lnTo>
                  <a:lnTo>
                    <a:pt x="318615" y="620586"/>
                  </a:lnTo>
                  <a:lnTo>
                    <a:pt x="400622" y="623025"/>
                  </a:lnTo>
                </a:path>
              </a:pathLst>
            </a:custGeom>
            <a:ln w="710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910087" y="3965821"/>
            <a:ext cx="4131995" cy="1290795"/>
            <a:chOff x="2910087" y="3965821"/>
            <a:chExt cx="4131995" cy="1290795"/>
          </a:xfrm>
        </p:grpSpPr>
        <p:sp>
          <p:nvSpPr>
            <p:cNvPr id="24" name="Freeform 23"/>
            <p:cNvSpPr/>
            <p:nvPr/>
          </p:nvSpPr>
          <p:spPr>
            <a:xfrm>
              <a:off x="2910087" y="3965821"/>
              <a:ext cx="833309" cy="1052341"/>
            </a:xfrm>
            <a:custGeom>
              <a:avLst/>
              <a:gdLst/>
              <a:ahLst/>
              <a:cxnLst/>
              <a:rect l="0" t="0" r="0" b="0"/>
              <a:pathLst>
                <a:path w="833309" h="1052341">
                  <a:moveTo>
                    <a:pt x="20593" y="908340"/>
                  </a:moveTo>
                  <a:lnTo>
                    <a:pt x="20593" y="775257"/>
                  </a:lnTo>
                  <a:lnTo>
                    <a:pt x="20593" y="649605"/>
                  </a:lnTo>
                  <a:lnTo>
                    <a:pt x="13510" y="506743"/>
                  </a:lnTo>
                  <a:lnTo>
                    <a:pt x="11" y="362743"/>
                  </a:lnTo>
                  <a:lnTo>
                    <a:pt x="0" y="225502"/>
                  </a:lnTo>
                  <a:lnTo>
                    <a:pt x="9670" y="160425"/>
                  </a:lnTo>
                  <a:lnTo>
                    <a:pt x="18622" y="149446"/>
                  </a:lnTo>
                  <a:lnTo>
                    <a:pt x="29903" y="152750"/>
                  </a:lnTo>
                  <a:lnTo>
                    <a:pt x="86173" y="221698"/>
                  </a:lnTo>
                  <a:lnTo>
                    <a:pt x="159529" y="359132"/>
                  </a:lnTo>
                  <a:lnTo>
                    <a:pt x="231384" y="502028"/>
                  </a:lnTo>
                  <a:lnTo>
                    <a:pt x="303106" y="632714"/>
                  </a:lnTo>
                  <a:lnTo>
                    <a:pt x="395399" y="765903"/>
                  </a:lnTo>
                  <a:lnTo>
                    <a:pt x="477968" y="879810"/>
                  </a:lnTo>
                  <a:lnTo>
                    <a:pt x="582007" y="1010887"/>
                  </a:lnTo>
                  <a:lnTo>
                    <a:pt x="645529" y="1052340"/>
                  </a:lnTo>
                  <a:lnTo>
                    <a:pt x="662971" y="1049491"/>
                  </a:lnTo>
                  <a:lnTo>
                    <a:pt x="677256" y="1036968"/>
                  </a:lnTo>
                  <a:lnTo>
                    <a:pt x="710048" y="968585"/>
                  </a:lnTo>
                  <a:lnTo>
                    <a:pt x="744923" y="824921"/>
                  </a:lnTo>
                  <a:lnTo>
                    <a:pt x="754187" y="728728"/>
                  </a:lnTo>
                  <a:lnTo>
                    <a:pt x="766484" y="591296"/>
                  </a:lnTo>
                  <a:lnTo>
                    <a:pt x="786949" y="462043"/>
                  </a:lnTo>
                  <a:lnTo>
                    <a:pt x="799425" y="362055"/>
                  </a:lnTo>
                  <a:lnTo>
                    <a:pt x="809103" y="224138"/>
                  </a:lnTo>
                  <a:lnTo>
                    <a:pt x="827740" y="95033"/>
                  </a:lnTo>
                  <a:lnTo>
                    <a:pt x="833308" y="0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48657" y="4587315"/>
              <a:ext cx="418450" cy="446965"/>
            </a:xfrm>
            <a:custGeom>
              <a:avLst/>
              <a:gdLst/>
              <a:ahLst/>
              <a:cxnLst/>
              <a:rect l="0" t="0" r="0" b="0"/>
              <a:pathLst>
                <a:path w="418450" h="446965">
                  <a:moveTo>
                    <a:pt x="329390" y="0"/>
                  </a:moveTo>
                  <a:lnTo>
                    <a:pt x="232465" y="7082"/>
                  </a:lnTo>
                  <a:lnTo>
                    <a:pt x="161677" y="33085"/>
                  </a:lnTo>
                  <a:lnTo>
                    <a:pt x="116742" y="62510"/>
                  </a:lnTo>
                  <a:lnTo>
                    <a:pt x="64237" y="123874"/>
                  </a:lnTo>
                  <a:lnTo>
                    <a:pt x="12485" y="239609"/>
                  </a:lnTo>
                  <a:lnTo>
                    <a:pt x="0" y="323606"/>
                  </a:lnTo>
                  <a:lnTo>
                    <a:pt x="11244" y="370467"/>
                  </a:lnTo>
                  <a:lnTo>
                    <a:pt x="21679" y="390399"/>
                  </a:lnTo>
                  <a:lnTo>
                    <a:pt x="54520" y="419630"/>
                  </a:lnTo>
                  <a:lnTo>
                    <a:pt x="98333" y="438818"/>
                  </a:lnTo>
                  <a:lnTo>
                    <a:pt x="180071" y="446964"/>
                  </a:lnTo>
                  <a:lnTo>
                    <a:pt x="231155" y="439458"/>
                  </a:lnTo>
                  <a:lnTo>
                    <a:pt x="304710" y="394920"/>
                  </a:lnTo>
                  <a:lnTo>
                    <a:pt x="364278" y="331260"/>
                  </a:lnTo>
                  <a:lnTo>
                    <a:pt x="402881" y="261935"/>
                  </a:lnTo>
                  <a:lnTo>
                    <a:pt x="418449" y="178242"/>
                  </a:lnTo>
                  <a:lnTo>
                    <a:pt x="407927" y="131452"/>
                  </a:lnTo>
                  <a:lnTo>
                    <a:pt x="329390" y="23903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2698" y="4085341"/>
              <a:ext cx="23906" cy="1051760"/>
            </a:xfrm>
            <a:custGeom>
              <a:avLst/>
              <a:gdLst/>
              <a:ahLst/>
              <a:cxnLst/>
              <a:rect l="0" t="0" r="0" b="0"/>
              <a:pathLst>
                <a:path w="23906" h="1051760">
                  <a:moveTo>
                    <a:pt x="23905" y="0"/>
                  </a:moveTo>
                  <a:lnTo>
                    <a:pt x="23905" y="133082"/>
                  </a:lnTo>
                  <a:lnTo>
                    <a:pt x="23905" y="250137"/>
                  </a:lnTo>
                  <a:lnTo>
                    <a:pt x="23905" y="360368"/>
                  </a:lnTo>
                  <a:lnTo>
                    <a:pt x="23905" y="485692"/>
                  </a:lnTo>
                  <a:lnTo>
                    <a:pt x="23905" y="598372"/>
                  </a:lnTo>
                  <a:lnTo>
                    <a:pt x="11214" y="737113"/>
                  </a:lnTo>
                  <a:lnTo>
                    <a:pt x="4984" y="834893"/>
                  </a:lnTo>
                  <a:lnTo>
                    <a:pt x="1477" y="958287"/>
                  </a:lnTo>
                  <a:lnTo>
                    <a:pt x="0" y="1051759"/>
                  </a:lnTo>
                </a:path>
              </a:pathLst>
            </a:custGeom>
            <a:ln w="8650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30240" y="4468364"/>
              <a:ext cx="741011" cy="47239"/>
            </a:xfrm>
            <a:custGeom>
              <a:avLst/>
              <a:gdLst/>
              <a:ahLst/>
              <a:cxnLst/>
              <a:rect l="0" t="0" r="0" b="0"/>
              <a:pathLst>
                <a:path w="741011" h="47239">
                  <a:moveTo>
                    <a:pt x="741010" y="47238"/>
                  </a:moveTo>
                  <a:lnTo>
                    <a:pt x="629918" y="21237"/>
                  </a:lnTo>
                  <a:lnTo>
                    <a:pt x="521293" y="5894"/>
                  </a:lnTo>
                  <a:lnTo>
                    <a:pt x="397919" y="1348"/>
                  </a:lnTo>
                  <a:lnTo>
                    <a:pt x="267520" y="0"/>
                  </a:lnTo>
                  <a:lnTo>
                    <a:pt x="129866" y="12234"/>
                  </a:lnTo>
                  <a:lnTo>
                    <a:pt x="0" y="23336"/>
                  </a:lnTo>
                </a:path>
              </a:pathLst>
            </a:custGeom>
            <a:ln w="86496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80880" y="4540172"/>
              <a:ext cx="472825" cy="692541"/>
            </a:xfrm>
            <a:custGeom>
              <a:avLst/>
              <a:gdLst/>
              <a:ahLst/>
              <a:cxnLst/>
              <a:rect l="0" t="0" r="0" b="0"/>
              <a:pathLst>
                <a:path w="472825" h="692541">
                  <a:moveTo>
                    <a:pt x="305500" y="333986"/>
                  </a:moveTo>
                  <a:lnTo>
                    <a:pt x="324419" y="248897"/>
                  </a:lnTo>
                  <a:lnTo>
                    <a:pt x="321876" y="195243"/>
                  </a:lnTo>
                  <a:lnTo>
                    <a:pt x="262571" y="58973"/>
                  </a:lnTo>
                  <a:lnTo>
                    <a:pt x="225334" y="18759"/>
                  </a:lnTo>
                  <a:lnTo>
                    <a:pt x="204248" y="4316"/>
                  </a:lnTo>
                  <a:lnTo>
                    <a:pt x="182225" y="0"/>
                  </a:lnTo>
                  <a:lnTo>
                    <a:pt x="136505" y="9370"/>
                  </a:lnTo>
                  <a:lnTo>
                    <a:pt x="96708" y="38322"/>
                  </a:lnTo>
                  <a:lnTo>
                    <a:pt x="63970" y="77751"/>
                  </a:lnTo>
                  <a:lnTo>
                    <a:pt x="12459" y="191448"/>
                  </a:lnTo>
                  <a:lnTo>
                    <a:pt x="0" y="287916"/>
                  </a:lnTo>
                  <a:lnTo>
                    <a:pt x="14874" y="420401"/>
                  </a:lnTo>
                  <a:lnTo>
                    <a:pt x="43387" y="541793"/>
                  </a:lnTo>
                  <a:lnTo>
                    <a:pt x="51080" y="568138"/>
                  </a:lnTo>
                  <a:lnTo>
                    <a:pt x="66832" y="585702"/>
                  </a:lnTo>
                  <a:lnTo>
                    <a:pt x="112664" y="605217"/>
                  </a:lnTo>
                  <a:lnTo>
                    <a:pt x="131792" y="602453"/>
                  </a:lnTo>
                  <a:lnTo>
                    <a:pt x="147199" y="592642"/>
                  </a:lnTo>
                  <a:lnTo>
                    <a:pt x="203700" y="519647"/>
                  </a:lnTo>
                  <a:lnTo>
                    <a:pt x="220417" y="467850"/>
                  </a:lnTo>
                  <a:lnTo>
                    <a:pt x="248456" y="333219"/>
                  </a:lnTo>
                  <a:lnTo>
                    <a:pt x="253587" y="274329"/>
                  </a:lnTo>
                  <a:lnTo>
                    <a:pt x="257612" y="264999"/>
                  </a:lnTo>
                  <a:lnTo>
                    <a:pt x="262951" y="269403"/>
                  </a:lnTo>
                  <a:lnTo>
                    <a:pt x="305962" y="410520"/>
                  </a:lnTo>
                  <a:lnTo>
                    <a:pt x="350152" y="534135"/>
                  </a:lnTo>
                  <a:lnTo>
                    <a:pt x="410032" y="636461"/>
                  </a:lnTo>
                  <a:lnTo>
                    <a:pt x="472824" y="692540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73222" y="4133147"/>
              <a:ext cx="71709" cy="1123469"/>
            </a:xfrm>
            <a:custGeom>
              <a:avLst/>
              <a:gdLst/>
              <a:ahLst/>
              <a:cxnLst/>
              <a:rect l="0" t="0" r="0" b="0"/>
              <a:pathLst>
                <a:path w="71709" h="1123469">
                  <a:moveTo>
                    <a:pt x="71708" y="0"/>
                  </a:moveTo>
                  <a:lnTo>
                    <a:pt x="52790" y="118174"/>
                  </a:lnTo>
                  <a:lnTo>
                    <a:pt x="36101" y="253230"/>
                  </a:lnTo>
                  <a:lnTo>
                    <a:pt x="26313" y="375719"/>
                  </a:lnTo>
                  <a:lnTo>
                    <a:pt x="24617" y="478436"/>
                  </a:lnTo>
                  <a:lnTo>
                    <a:pt x="24115" y="615108"/>
                  </a:lnTo>
                  <a:lnTo>
                    <a:pt x="21310" y="726430"/>
                  </a:lnTo>
                  <a:lnTo>
                    <a:pt x="4996" y="866305"/>
                  </a:lnTo>
                  <a:lnTo>
                    <a:pt x="987" y="1008337"/>
                  </a:lnTo>
                  <a:lnTo>
                    <a:pt x="0" y="1123468"/>
                  </a:lnTo>
                </a:path>
              </a:pathLst>
            </a:custGeom>
            <a:ln w="8649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4671" y="4539510"/>
              <a:ext cx="621492" cy="143424"/>
            </a:xfrm>
            <a:custGeom>
              <a:avLst/>
              <a:gdLst/>
              <a:ahLst/>
              <a:cxnLst/>
              <a:rect l="0" t="0" r="0" b="0"/>
              <a:pathLst>
                <a:path w="621492" h="143424">
                  <a:moveTo>
                    <a:pt x="621491" y="0"/>
                  </a:moveTo>
                  <a:lnTo>
                    <a:pt x="477437" y="40772"/>
                  </a:lnTo>
                  <a:lnTo>
                    <a:pt x="366923" y="64020"/>
                  </a:lnTo>
                  <a:lnTo>
                    <a:pt x="237088" y="87729"/>
                  </a:lnTo>
                  <a:lnTo>
                    <a:pt x="118646" y="111576"/>
                  </a:lnTo>
                  <a:lnTo>
                    <a:pt x="0" y="143423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9583" y="4802447"/>
              <a:ext cx="1" cy="406366"/>
            </a:xfrm>
            <a:custGeom>
              <a:avLst/>
              <a:gdLst/>
              <a:ahLst/>
              <a:cxnLst/>
              <a:rect l="0" t="0" r="0" b="0"/>
              <a:pathLst>
                <a:path w="1" h="406366">
                  <a:moveTo>
                    <a:pt x="0" y="0"/>
                  </a:moveTo>
                  <a:lnTo>
                    <a:pt x="0" y="122930"/>
                  </a:lnTo>
                  <a:lnTo>
                    <a:pt x="0" y="247680"/>
                  </a:lnTo>
                  <a:lnTo>
                    <a:pt x="0" y="378123"/>
                  </a:lnTo>
                  <a:lnTo>
                    <a:pt x="0" y="406365"/>
                  </a:lnTo>
                </a:path>
              </a:pathLst>
            </a:custGeom>
            <a:ln w="8650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27388" y="4396085"/>
              <a:ext cx="1" cy="23905"/>
            </a:xfrm>
            <a:custGeom>
              <a:avLst/>
              <a:gdLst/>
              <a:ahLst/>
              <a:cxnLst/>
              <a:rect l="0" t="0" r="0" b="0"/>
              <a:pathLst>
                <a:path w="1" h="23905">
                  <a:moveTo>
                    <a:pt x="0" y="0"/>
                  </a:moveTo>
                  <a:lnTo>
                    <a:pt x="0" y="23904"/>
                  </a:lnTo>
                </a:path>
              </a:pathLst>
            </a:custGeom>
            <a:ln w="8650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53715" y="4706834"/>
              <a:ext cx="441755" cy="484529"/>
            </a:xfrm>
            <a:custGeom>
              <a:avLst/>
              <a:gdLst/>
              <a:ahLst/>
              <a:cxnLst/>
              <a:rect l="0" t="0" r="0" b="0"/>
              <a:pathLst>
                <a:path w="441755" h="484529">
                  <a:moveTo>
                    <a:pt x="280028" y="0"/>
                  </a:moveTo>
                  <a:lnTo>
                    <a:pt x="138680" y="43427"/>
                  </a:lnTo>
                  <a:lnTo>
                    <a:pt x="83807" y="85758"/>
                  </a:lnTo>
                  <a:lnTo>
                    <a:pt x="36562" y="147584"/>
                  </a:lnTo>
                  <a:lnTo>
                    <a:pt x="7219" y="219021"/>
                  </a:lnTo>
                  <a:lnTo>
                    <a:pt x="0" y="306292"/>
                  </a:lnTo>
                  <a:lnTo>
                    <a:pt x="16157" y="394122"/>
                  </a:lnTo>
                  <a:lnTo>
                    <a:pt x="39693" y="437219"/>
                  </a:lnTo>
                  <a:lnTo>
                    <a:pt x="74942" y="466997"/>
                  </a:lnTo>
                  <a:lnTo>
                    <a:pt x="95497" y="478656"/>
                  </a:lnTo>
                  <a:lnTo>
                    <a:pt x="153749" y="484528"/>
                  </a:lnTo>
                  <a:lnTo>
                    <a:pt x="273971" y="466657"/>
                  </a:lnTo>
                  <a:lnTo>
                    <a:pt x="349944" y="419800"/>
                  </a:lnTo>
                  <a:lnTo>
                    <a:pt x="384584" y="377807"/>
                  </a:lnTo>
                  <a:lnTo>
                    <a:pt x="428462" y="285923"/>
                  </a:lnTo>
                  <a:lnTo>
                    <a:pt x="441754" y="202170"/>
                  </a:lnTo>
                  <a:lnTo>
                    <a:pt x="430700" y="148285"/>
                  </a:lnTo>
                  <a:lnTo>
                    <a:pt x="399546" y="71710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03315" y="4534250"/>
              <a:ext cx="638767" cy="655898"/>
            </a:xfrm>
            <a:custGeom>
              <a:avLst/>
              <a:gdLst/>
              <a:ahLst/>
              <a:cxnLst/>
              <a:rect l="0" t="0" r="0" b="0"/>
              <a:pathLst>
                <a:path w="638767" h="655898">
                  <a:moveTo>
                    <a:pt x="41180" y="196485"/>
                  </a:moveTo>
                  <a:lnTo>
                    <a:pt x="27408" y="275475"/>
                  </a:lnTo>
                  <a:lnTo>
                    <a:pt x="37672" y="409119"/>
                  </a:lnTo>
                  <a:lnTo>
                    <a:pt x="40486" y="538608"/>
                  </a:lnTo>
                  <a:lnTo>
                    <a:pt x="40974" y="634569"/>
                  </a:lnTo>
                  <a:lnTo>
                    <a:pt x="35731" y="650554"/>
                  </a:lnTo>
                  <a:lnTo>
                    <a:pt x="26923" y="655897"/>
                  </a:lnTo>
                  <a:lnTo>
                    <a:pt x="15740" y="654148"/>
                  </a:lnTo>
                  <a:lnTo>
                    <a:pt x="8284" y="642359"/>
                  </a:lnTo>
                  <a:lnTo>
                    <a:pt x="0" y="600929"/>
                  </a:lnTo>
                  <a:lnTo>
                    <a:pt x="13765" y="485113"/>
                  </a:lnTo>
                  <a:lnTo>
                    <a:pt x="42060" y="351276"/>
                  </a:lnTo>
                  <a:lnTo>
                    <a:pt x="85914" y="221158"/>
                  </a:lnTo>
                  <a:lnTo>
                    <a:pt x="161342" y="80216"/>
                  </a:lnTo>
                  <a:lnTo>
                    <a:pt x="195511" y="35916"/>
                  </a:lnTo>
                  <a:lnTo>
                    <a:pt x="237257" y="7373"/>
                  </a:lnTo>
                  <a:lnTo>
                    <a:pt x="282369" y="0"/>
                  </a:lnTo>
                  <a:lnTo>
                    <a:pt x="376254" y="16908"/>
                  </a:lnTo>
                  <a:lnTo>
                    <a:pt x="416743" y="44963"/>
                  </a:lnTo>
                  <a:lnTo>
                    <a:pt x="518833" y="167186"/>
                  </a:lnTo>
                  <a:lnTo>
                    <a:pt x="593102" y="291388"/>
                  </a:lnTo>
                  <a:lnTo>
                    <a:pt x="613221" y="420427"/>
                  </a:lnTo>
                  <a:lnTo>
                    <a:pt x="632933" y="528152"/>
                  </a:lnTo>
                  <a:lnTo>
                    <a:pt x="638766" y="602844"/>
                  </a:lnTo>
                </a:path>
              </a:pathLst>
            </a:custGeom>
            <a:ln w="865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232299" y="392768"/>
            <a:ext cx="2530025" cy="718867"/>
            <a:chOff x="3232299" y="392768"/>
            <a:chExt cx="2530025" cy="718867"/>
          </a:xfrm>
        </p:grpSpPr>
        <p:sp>
          <p:nvSpPr>
            <p:cNvPr id="2" name="Freeform 1"/>
            <p:cNvSpPr/>
            <p:nvPr/>
          </p:nvSpPr>
          <p:spPr>
            <a:xfrm>
              <a:off x="3232299" y="392768"/>
              <a:ext cx="512645" cy="607440"/>
            </a:xfrm>
            <a:custGeom>
              <a:avLst/>
              <a:gdLst/>
              <a:ahLst/>
              <a:cxnLst/>
              <a:rect l="0" t="0" r="0" b="0"/>
              <a:pathLst>
                <a:path w="512645" h="607440">
                  <a:moveTo>
                    <a:pt x="42063" y="586382"/>
                  </a:moveTo>
                  <a:lnTo>
                    <a:pt x="33730" y="548904"/>
                  </a:lnTo>
                  <a:lnTo>
                    <a:pt x="31969" y="491891"/>
                  </a:lnTo>
                  <a:lnTo>
                    <a:pt x="24385" y="437606"/>
                  </a:lnTo>
                  <a:lnTo>
                    <a:pt x="20838" y="386322"/>
                  </a:lnTo>
                  <a:lnTo>
                    <a:pt x="9751" y="326415"/>
                  </a:lnTo>
                  <a:lnTo>
                    <a:pt x="2854" y="268369"/>
                  </a:lnTo>
                  <a:lnTo>
                    <a:pt x="810" y="209836"/>
                  </a:lnTo>
                  <a:lnTo>
                    <a:pt x="204" y="158568"/>
                  </a:lnTo>
                  <a:lnTo>
                    <a:pt x="0" y="99323"/>
                  </a:lnTo>
                  <a:lnTo>
                    <a:pt x="2299" y="44899"/>
                  </a:lnTo>
                  <a:lnTo>
                    <a:pt x="11132" y="25579"/>
                  </a:lnTo>
                  <a:lnTo>
                    <a:pt x="25976" y="12312"/>
                  </a:lnTo>
                  <a:lnTo>
                    <a:pt x="45442" y="3687"/>
                  </a:lnTo>
                  <a:lnTo>
                    <a:pt x="83879" y="0"/>
                  </a:lnTo>
                  <a:lnTo>
                    <a:pt x="131792" y="5797"/>
                  </a:lnTo>
                  <a:lnTo>
                    <a:pt x="183033" y="16094"/>
                  </a:lnTo>
                  <a:lnTo>
                    <a:pt x="246510" y="36821"/>
                  </a:lnTo>
                  <a:lnTo>
                    <a:pt x="306809" y="65749"/>
                  </a:lnTo>
                  <a:lnTo>
                    <a:pt x="363897" y="100095"/>
                  </a:lnTo>
                  <a:lnTo>
                    <a:pt x="404073" y="129757"/>
                  </a:lnTo>
                  <a:lnTo>
                    <a:pt x="456010" y="188810"/>
                  </a:lnTo>
                  <a:lnTo>
                    <a:pt x="476020" y="211739"/>
                  </a:lnTo>
                  <a:lnTo>
                    <a:pt x="489878" y="242580"/>
                  </a:lnTo>
                  <a:lnTo>
                    <a:pt x="505040" y="297978"/>
                  </a:lnTo>
                  <a:lnTo>
                    <a:pt x="512644" y="341832"/>
                  </a:lnTo>
                  <a:lnTo>
                    <a:pt x="511777" y="389920"/>
                  </a:lnTo>
                  <a:lnTo>
                    <a:pt x="501004" y="448789"/>
                  </a:lnTo>
                  <a:lnTo>
                    <a:pt x="474273" y="493881"/>
                  </a:lnTo>
                  <a:lnTo>
                    <a:pt x="436718" y="531288"/>
                  </a:lnTo>
                  <a:lnTo>
                    <a:pt x="376040" y="565794"/>
                  </a:lnTo>
                  <a:lnTo>
                    <a:pt x="318474" y="585088"/>
                  </a:lnTo>
                  <a:lnTo>
                    <a:pt x="257714" y="596527"/>
                  </a:lnTo>
                  <a:lnTo>
                    <a:pt x="211607" y="602589"/>
                  </a:lnTo>
                  <a:lnTo>
                    <a:pt x="163820" y="605283"/>
                  </a:lnTo>
                  <a:lnTo>
                    <a:pt x="115763" y="6074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11316" y="764919"/>
              <a:ext cx="193206" cy="256346"/>
            </a:xfrm>
            <a:custGeom>
              <a:avLst/>
              <a:gdLst/>
              <a:ahLst/>
              <a:cxnLst/>
              <a:rect l="0" t="0" r="0" b="0"/>
              <a:pathLst>
                <a:path w="193206" h="256346">
                  <a:moveTo>
                    <a:pt x="0" y="87889"/>
                  </a:moveTo>
                  <a:lnTo>
                    <a:pt x="58617" y="87889"/>
                  </a:lnTo>
                  <a:lnTo>
                    <a:pt x="112790" y="86719"/>
                  </a:lnTo>
                  <a:lnTo>
                    <a:pt x="153392" y="78314"/>
                  </a:lnTo>
                  <a:lnTo>
                    <a:pt x="176969" y="67645"/>
                  </a:lnTo>
                  <a:lnTo>
                    <a:pt x="184660" y="59185"/>
                  </a:lnTo>
                  <a:lnTo>
                    <a:pt x="193205" y="37307"/>
                  </a:lnTo>
                  <a:lnTo>
                    <a:pt x="191974" y="28431"/>
                  </a:lnTo>
                  <a:lnTo>
                    <a:pt x="187644" y="21344"/>
                  </a:lnTo>
                  <a:lnTo>
                    <a:pt x="173474" y="10350"/>
                  </a:lnTo>
                  <a:lnTo>
                    <a:pt x="155479" y="1565"/>
                  </a:lnTo>
                  <a:lnTo>
                    <a:pt x="135782" y="0"/>
                  </a:lnTo>
                  <a:lnTo>
                    <a:pt x="115329" y="4373"/>
                  </a:lnTo>
                  <a:lnTo>
                    <a:pt x="63107" y="32755"/>
                  </a:lnTo>
                  <a:lnTo>
                    <a:pt x="37156" y="64274"/>
                  </a:lnTo>
                  <a:lnTo>
                    <a:pt x="20238" y="97659"/>
                  </a:lnTo>
                  <a:lnTo>
                    <a:pt x="13405" y="140957"/>
                  </a:lnTo>
                  <a:lnTo>
                    <a:pt x="18046" y="167626"/>
                  </a:lnTo>
                  <a:lnTo>
                    <a:pt x="33813" y="199252"/>
                  </a:lnTo>
                  <a:lnTo>
                    <a:pt x="48953" y="215763"/>
                  </a:lnTo>
                  <a:lnTo>
                    <a:pt x="83785" y="237042"/>
                  </a:lnTo>
                  <a:lnTo>
                    <a:pt x="131237" y="252185"/>
                  </a:lnTo>
                  <a:lnTo>
                    <a:pt x="157927" y="2563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79409" y="486775"/>
              <a:ext cx="163576" cy="545018"/>
            </a:xfrm>
            <a:custGeom>
              <a:avLst/>
              <a:gdLst/>
              <a:ahLst/>
              <a:cxnLst/>
              <a:rect l="0" t="0" r="0" b="0"/>
              <a:pathLst>
                <a:path w="163576" h="545018">
                  <a:moveTo>
                    <a:pt x="89876" y="545017"/>
                  </a:moveTo>
                  <a:lnTo>
                    <a:pt x="78423" y="490873"/>
                  </a:lnTo>
                  <a:lnTo>
                    <a:pt x="65127" y="430337"/>
                  </a:lnTo>
                  <a:lnTo>
                    <a:pt x="49137" y="379367"/>
                  </a:lnTo>
                  <a:lnTo>
                    <a:pt x="35171" y="321631"/>
                  </a:lnTo>
                  <a:lnTo>
                    <a:pt x="23624" y="260070"/>
                  </a:lnTo>
                  <a:lnTo>
                    <a:pt x="12794" y="202965"/>
                  </a:lnTo>
                  <a:lnTo>
                    <a:pt x="7765" y="149001"/>
                  </a:lnTo>
                  <a:lnTo>
                    <a:pt x="0" y="86769"/>
                  </a:lnTo>
                  <a:lnTo>
                    <a:pt x="2358" y="57862"/>
                  </a:lnTo>
                  <a:lnTo>
                    <a:pt x="10425" y="35656"/>
                  </a:lnTo>
                  <a:lnTo>
                    <a:pt x="15851" y="26458"/>
                  </a:lnTo>
                  <a:lnTo>
                    <a:pt x="24149" y="20327"/>
                  </a:lnTo>
                  <a:lnTo>
                    <a:pt x="78779" y="4090"/>
                  </a:lnTo>
                  <a:lnTo>
                    <a:pt x="133481" y="0"/>
                  </a:lnTo>
                  <a:lnTo>
                    <a:pt x="163575" y="80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0829" y="82122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6938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27212" y="842279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8333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16684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7692" y="814314"/>
              <a:ext cx="179840" cy="259593"/>
            </a:xfrm>
            <a:custGeom>
              <a:avLst/>
              <a:gdLst/>
              <a:ahLst/>
              <a:cxnLst/>
              <a:rect l="0" t="0" r="0" b="0"/>
              <a:pathLst>
                <a:path w="179840" h="259593">
                  <a:moveTo>
                    <a:pt x="5862" y="91136"/>
                  </a:moveTo>
                  <a:lnTo>
                    <a:pt x="5862" y="149753"/>
                  </a:lnTo>
                  <a:lnTo>
                    <a:pt x="11928" y="195738"/>
                  </a:lnTo>
                  <a:lnTo>
                    <a:pt x="11076" y="195966"/>
                  </a:lnTo>
                  <a:lnTo>
                    <a:pt x="9338" y="192608"/>
                  </a:lnTo>
                  <a:lnTo>
                    <a:pt x="3200" y="132633"/>
                  </a:lnTo>
                  <a:lnTo>
                    <a:pt x="0" y="103730"/>
                  </a:lnTo>
                  <a:lnTo>
                    <a:pt x="7477" y="43754"/>
                  </a:lnTo>
                  <a:lnTo>
                    <a:pt x="10448" y="31472"/>
                  </a:lnTo>
                  <a:lnTo>
                    <a:pt x="15939" y="22114"/>
                  </a:lnTo>
                  <a:lnTo>
                    <a:pt x="31398" y="8597"/>
                  </a:lnTo>
                  <a:lnTo>
                    <a:pt x="53086" y="1810"/>
                  </a:lnTo>
                  <a:lnTo>
                    <a:pt x="65421" y="0"/>
                  </a:lnTo>
                  <a:lnTo>
                    <a:pt x="88485" y="4228"/>
                  </a:lnTo>
                  <a:lnTo>
                    <a:pt x="109264" y="15076"/>
                  </a:lnTo>
                  <a:lnTo>
                    <a:pt x="149041" y="60626"/>
                  </a:lnTo>
                  <a:lnTo>
                    <a:pt x="165009" y="97044"/>
                  </a:lnTo>
                  <a:lnTo>
                    <a:pt x="173649" y="151272"/>
                  </a:lnTo>
                  <a:lnTo>
                    <a:pt x="179839" y="193052"/>
                  </a:lnTo>
                  <a:lnTo>
                    <a:pt x="175755" y="239733"/>
                  </a:lnTo>
                  <a:lnTo>
                    <a:pt x="174318" y="2595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6767" y="85280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16767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50539" y="505367"/>
              <a:ext cx="50498" cy="558012"/>
            </a:xfrm>
            <a:custGeom>
              <a:avLst/>
              <a:gdLst/>
              <a:ahLst/>
              <a:cxnLst/>
              <a:rect l="0" t="0" r="0" b="0"/>
              <a:pathLst>
                <a:path w="50498" h="558012">
                  <a:moveTo>
                    <a:pt x="8383" y="0"/>
                  </a:moveTo>
                  <a:lnTo>
                    <a:pt x="1147" y="44367"/>
                  </a:lnTo>
                  <a:lnTo>
                    <a:pt x="0" y="104263"/>
                  </a:lnTo>
                  <a:lnTo>
                    <a:pt x="5379" y="158925"/>
                  </a:lnTo>
                  <a:lnTo>
                    <a:pt x="8663" y="206446"/>
                  </a:lnTo>
                  <a:lnTo>
                    <a:pt x="15355" y="255882"/>
                  </a:lnTo>
                  <a:lnTo>
                    <a:pt x="21329" y="315100"/>
                  </a:lnTo>
                  <a:lnTo>
                    <a:pt x="27838" y="371858"/>
                  </a:lnTo>
                  <a:lnTo>
                    <a:pt x="34554" y="425256"/>
                  </a:lnTo>
                  <a:lnTo>
                    <a:pt x="38364" y="479941"/>
                  </a:lnTo>
                  <a:lnTo>
                    <a:pt x="46887" y="537737"/>
                  </a:lnTo>
                  <a:lnTo>
                    <a:pt x="50497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48352" y="736994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0"/>
                  </a:moveTo>
                  <a:lnTo>
                    <a:pt x="367847" y="11179"/>
                  </a:lnTo>
                  <a:lnTo>
                    <a:pt x="308245" y="31209"/>
                  </a:lnTo>
                  <a:lnTo>
                    <a:pt x="262128" y="38883"/>
                  </a:lnTo>
                  <a:lnTo>
                    <a:pt x="199720" y="41157"/>
                  </a:lnTo>
                  <a:lnTo>
                    <a:pt x="143014" y="41831"/>
                  </a:lnTo>
                  <a:lnTo>
                    <a:pt x="90338" y="42030"/>
                  </a:lnTo>
                  <a:lnTo>
                    <a:pt x="39635" y="452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73955" y="842279"/>
              <a:ext cx="37652" cy="252685"/>
            </a:xfrm>
            <a:custGeom>
              <a:avLst/>
              <a:gdLst/>
              <a:ahLst/>
              <a:cxnLst/>
              <a:rect l="0" t="0" r="0" b="0"/>
              <a:pathLst>
                <a:path w="37652" h="252685">
                  <a:moveTo>
                    <a:pt x="6066" y="0"/>
                  </a:moveTo>
                  <a:lnTo>
                    <a:pt x="0" y="50433"/>
                  </a:lnTo>
                  <a:lnTo>
                    <a:pt x="3748" y="105410"/>
                  </a:lnTo>
                  <a:lnTo>
                    <a:pt x="8727" y="163975"/>
                  </a:lnTo>
                  <a:lnTo>
                    <a:pt x="23963" y="225405"/>
                  </a:lnTo>
                  <a:lnTo>
                    <a:pt x="37651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12536" y="852808"/>
              <a:ext cx="186418" cy="258827"/>
            </a:xfrm>
            <a:custGeom>
              <a:avLst/>
              <a:gdLst/>
              <a:ahLst/>
              <a:cxnLst/>
              <a:rect l="0" t="0" r="0" b="0"/>
              <a:pathLst>
                <a:path w="186418" h="258827">
                  <a:moveTo>
                    <a:pt x="99111" y="0"/>
                  </a:moveTo>
                  <a:lnTo>
                    <a:pt x="75065" y="9575"/>
                  </a:lnTo>
                  <a:lnTo>
                    <a:pt x="53642" y="27533"/>
                  </a:lnTo>
                  <a:lnTo>
                    <a:pt x="18413" y="74552"/>
                  </a:lnTo>
                  <a:lnTo>
                    <a:pt x="10603" y="98255"/>
                  </a:lnTo>
                  <a:lnTo>
                    <a:pt x="0" y="151599"/>
                  </a:lnTo>
                  <a:lnTo>
                    <a:pt x="1245" y="187638"/>
                  </a:lnTo>
                  <a:lnTo>
                    <a:pt x="14612" y="220543"/>
                  </a:lnTo>
                  <a:lnTo>
                    <a:pt x="38979" y="246930"/>
                  </a:lnTo>
                  <a:lnTo>
                    <a:pt x="61468" y="255976"/>
                  </a:lnTo>
                  <a:lnTo>
                    <a:pt x="85890" y="258826"/>
                  </a:lnTo>
                  <a:lnTo>
                    <a:pt x="108443" y="256194"/>
                  </a:lnTo>
                  <a:lnTo>
                    <a:pt x="130165" y="244885"/>
                  </a:lnTo>
                  <a:lnTo>
                    <a:pt x="159005" y="218788"/>
                  </a:lnTo>
                  <a:lnTo>
                    <a:pt x="173694" y="197844"/>
                  </a:lnTo>
                  <a:lnTo>
                    <a:pt x="184122" y="172939"/>
                  </a:lnTo>
                  <a:lnTo>
                    <a:pt x="186417" y="146272"/>
                  </a:lnTo>
                  <a:lnTo>
                    <a:pt x="178358" y="96613"/>
                  </a:lnTo>
                  <a:lnTo>
                    <a:pt x="163276" y="69310"/>
                  </a:lnTo>
                  <a:lnTo>
                    <a:pt x="130697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80103" y="843902"/>
              <a:ext cx="182221" cy="261017"/>
            </a:xfrm>
            <a:custGeom>
              <a:avLst/>
              <a:gdLst/>
              <a:ahLst/>
              <a:cxnLst/>
              <a:rect l="0" t="0" r="0" b="0"/>
              <a:pathLst>
                <a:path w="182221" h="261017">
                  <a:moveTo>
                    <a:pt x="0" y="51020"/>
                  </a:moveTo>
                  <a:lnTo>
                    <a:pt x="3120" y="108284"/>
                  </a:lnTo>
                  <a:lnTo>
                    <a:pt x="11453" y="157674"/>
                  </a:lnTo>
                  <a:lnTo>
                    <a:pt x="18212" y="206233"/>
                  </a:lnTo>
                  <a:lnTo>
                    <a:pt x="17094" y="247138"/>
                  </a:lnTo>
                  <a:lnTo>
                    <a:pt x="14906" y="258974"/>
                  </a:lnTo>
                  <a:lnTo>
                    <a:pt x="13447" y="261016"/>
                  </a:lnTo>
                  <a:lnTo>
                    <a:pt x="9615" y="198705"/>
                  </a:lnTo>
                  <a:lnTo>
                    <a:pt x="2246" y="137038"/>
                  </a:lnTo>
                  <a:lnTo>
                    <a:pt x="3786" y="96784"/>
                  </a:lnTo>
                  <a:lnTo>
                    <a:pt x="14786" y="51741"/>
                  </a:lnTo>
                  <a:lnTo>
                    <a:pt x="30377" y="25237"/>
                  </a:lnTo>
                  <a:lnTo>
                    <a:pt x="55404" y="2566"/>
                  </a:lnTo>
                  <a:lnTo>
                    <a:pt x="66182" y="0"/>
                  </a:lnTo>
                  <a:lnTo>
                    <a:pt x="90636" y="3388"/>
                  </a:lnTo>
                  <a:lnTo>
                    <a:pt x="119532" y="18449"/>
                  </a:lnTo>
                  <a:lnTo>
                    <a:pt x="142912" y="48908"/>
                  </a:lnTo>
                  <a:lnTo>
                    <a:pt x="170603" y="109528"/>
                  </a:lnTo>
                  <a:lnTo>
                    <a:pt x="182220" y="160512"/>
                  </a:lnTo>
                  <a:lnTo>
                    <a:pt x="179970" y="220783"/>
                  </a:lnTo>
                  <a:lnTo>
                    <a:pt x="178985" y="2510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90549" y="684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7651" y="2032329"/>
            <a:ext cx="3654722" cy="563186"/>
            <a:chOff x="97651" y="2032329"/>
            <a:chExt cx="3654722" cy="563186"/>
          </a:xfrm>
        </p:grpSpPr>
        <p:sp>
          <p:nvSpPr>
            <p:cNvPr id="18" name="Freeform 17"/>
            <p:cNvSpPr/>
            <p:nvPr/>
          </p:nvSpPr>
          <p:spPr>
            <a:xfrm>
              <a:off x="97651" y="2295947"/>
              <a:ext cx="59915" cy="11984"/>
            </a:xfrm>
            <a:custGeom>
              <a:avLst/>
              <a:gdLst/>
              <a:ahLst/>
              <a:cxnLst/>
              <a:rect l="0" t="0" r="0" b="0"/>
              <a:pathLst>
                <a:path w="59915" h="11984">
                  <a:moveTo>
                    <a:pt x="59914" y="11983"/>
                  </a:moveTo>
                  <a:lnTo>
                    <a:pt x="0" y="0"/>
                  </a:lnTo>
                </a:path>
              </a:pathLst>
            </a:custGeom>
            <a:ln w="4336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941" y="2032329"/>
              <a:ext cx="23226" cy="563186"/>
            </a:xfrm>
            <a:custGeom>
              <a:avLst/>
              <a:gdLst/>
              <a:ahLst/>
              <a:cxnLst/>
              <a:rect l="0" t="0" r="0" b="0"/>
              <a:pathLst>
                <a:path w="23226" h="563186">
                  <a:moveTo>
                    <a:pt x="11243" y="0"/>
                  </a:moveTo>
                  <a:lnTo>
                    <a:pt x="11243" y="55689"/>
                  </a:lnTo>
                  <a:lnTo>
                    <a:pt x="7692" y="117243"/>
                  </a:lnTo>
                  <a:lnTo>
                    <a:pt x="1759" y="183856"/>
                  </a:lnTo>
                  <a:lnTo>
                    <a:pt x="0" y="240873"/>
                  </a:lnTo>
                  <a:lnTo>
                    <a:pt x="3030" y="296377"/>
                  </a:lnTo>
                  <a:lnTo>
                    <a:pt x="8809" y="350102"/>
                  </a:lnTo>
                  <a:lnTo>
                    <a:pt x="10762" y="421535"/>
                  </a:lnTo>
                  <a:lnTo>
                    <a:pt x="11148" y="486929"/>
                  </a:lnTo>
                  <a:lnTo>
                    <a:pt x="12546" y="531123"/>
                  </a:lnTo>
                  <a:lnTo>
                    <a:pt x="23225" y="563185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4890" y="2044311"/>
              <a:ext cx="1" cy="479308"/>
            </a:xfrm>
            <a:custGeom>
              <a:avLst/>
              <a:gdLst/>
              <a:ahLst/>
              <a:cxnLst/>
              <a:rect l="0" t="0" r="0" b="0"/>
              <a:pathLst>
                <a:path w="1" h="479308">
                  <a:moveTo>
                    <a:pt x="0" y="0"/>
                  </a:moveTo>
                  <a:lnTo>
                    <a:pt x="0" y="66713"/>
                  </a:lnTo>
                  <a:lnTo>
                    <a:pt x="0" y="125392"/>
                  </a:lnTo>
                  <a:lnTo>
                    <a:pt x="0" y="180649"/>
                  </a:lnTo>
                  <a:lnTo>
                    <a:pt x="0" y="249835"/>
                  </a:lnTo>
                  <a:lnTo>
                    <a:pt x="0" y="310276"/>
                  </a:lnTo>
                  <a:lnTo>
                    <a:pt x="0" y="374636"/>
                  </a:lnTo>
                  <a:lnTo>
                    <a:pt x="0" y="437938"/>
                  </a:lnTo>
                  <a:lnTo>
                    <a:pt x="0" y="479307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288" y="2343879"/>
              <a:ext cx="227672" cy="35948"/>
            </a:xfrm>
            <a:custGeom>
              <a:avLst/>
              <a:gdLst/>
              <a:ahLst/>
              <a:cxnLst/>
              <a:rect l="0" t="0" r="0" b="0"/>
              <a:pathLst>
                <a:path w="227672" h="35948">
                  <a:moveTo>
                    <a:pt x="227671" y="0"/>
                  </a:moveTo>
                  <a:lnTo>
                    <a:pt x="171982" y="13034"/>
                  </a:lnTo>
                  <a:lnTo>
                    <a:pt x="117528" y="20726"/>
                  </a:lnTo>
                  <a:lnTo>
                    <a:pt x="45849" y="29686"/>
                  </a:lnTo>
                  <a:lnTo>
                    <a:pt x="0" y="35947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4736" y="2318267"/>
              <a:ext cx="243687" cy="213329"/>
            </a:xfrm>
            <a:custGeom>
              <a:avLst/>
              <a:gdLst/>
              <a:ahLst/>
              <a:cxnLst/>
              <a:rect l="0" t="0" r="0" b="0"/>
              <a:pathLst>
                <a:path w="243687" h="213329">
                  <a:moveTo>
                    <a:pt x="147825" y="121473"/>
                  </a:moveTo>
                  <a:lnTo>
                    <a:pt x="131147" y="54760"/>
                  </a:lnTo>
                  <a:lnTo>
                    <a:pt x="113296" y="21525"/>
                  </a:lnTo>
                  <a:lnTo>
                    <a:pt x="95199" y="6930"/>
                  </a:lnTo>
                  <a:lnTo>
                    <a:pt x="84781" y="1175"/>
                  </a:lnTo>
                  <a:lnTo>
                    <a:pt x="75173" y="0"/>
                  </a:lnTo>
                  <a:lnTo>
                    <a:pt x="57397" y="5796"/>
                  </a:lnTo>
                  <a:lnTo>
                    <a:pt x="44171" y="20799"/>
                  </a:lnTo>
                  <a:lnTo>
                    <a:pt x="6899" y="86154"/>
                  </a:lnTo>
                  <a:lnTo>
                    <a:pt x="1949" y="97927"/>
                  </a:lnTo>
                  <a:lnTo>
                    <a:pt x="0" y="121659"/>
                  </a:lnTo>
                  <a:lnTo>
                    <a:pt x="4903" y="146852"/>
                  </a:lnTo>
                  <a:lnTo>
                    <a:pt x="22634" y="188314"/>
                  </a:lnTo>
                  <a:lnTo>
                    <a:pt x="37153" y="209318"/>
                  </a:lnTo>
                  <a:lnTo>
                    <a:pt x="46084" y="213322"/>
                  </a:lnTo>
                  <a:lnTo>
                    <a:pt x="56032" y="213328"/>
                  </a:lnTo>
                  <a:lnTo>
                    <a:pt x="76406" y="206233"/>
                  </a:lnTo>
                  <a:lnTo>
                    <a:pt x="94337" y="194205"/>
                  </a:lnTo>
                  <a:lnTo>
                    <a:pt x="119402" y="159739"/>
                  </a:lnTo>
                  <a:lnTo>
                    <a:pt x="137332" y="122160"/>
                  </a:lnTo>
                  <a:lnTo>
                    <a:pt x="142161" y="117937"/>
                  </a:lnTo>
                  <a:lnTo>
                    <a:pt x="146712" y="119115"/>
                  </a:lnTo>
                  <a:lnTo>
                    <a:pt x="155319" y="131076"/>
                  </a:lnTo>
                  <a:lnTo>
                    <a:pt x="182080" y="182651"/>
                  </a:lnTo>
                  <a:lnTo>
                    <a:pt x="191964" y="190217"/>
                  </a:lnTo>
                  <a:lnTo>
                    <a:pt x="243686" y="205351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08138" y="2301569"/>
              <a:ext cx="202239" cy="234033"/>
            </a:xfrm>
            <a:custGeom>
              <a:avLst/>
              <a:gdLst/>
              <a:ahLst/>
              <a:cxnLst/>
              <a:rect l="0" t="0" r="0" b="0"/>
              <a:pathLst>
                <a:path w="202239" h="234033">
                  <a:moveTo>
                    <a:pt x="132007" y="6361"/>
                  </a:moveTo>
                  <a:lnTo>
                    <a:pt x="106563" y="0"/>
                  </a:lnTo>
                  <a:lnTo>
                    <a:pt x="83419" y="3978"/>
                  </a:lnTo>
                  <a:lnTo>
                    <a:pt x="25408" y="35585"/>
                  </a:lnTo>
                  <a:lnTo>
                    <a:pt x="6520" y="50859"/>
                  </a:lnTo>
                  <a:lnTo>
                    <a:pt x="1750" y="59992"/>
                  </a:lnTo>
                  <a:lnTo>
                    <a:pt x="0" y="80790"/>
                  </a:lnTo>
                  <a:lnTo>
                    <a:pt x="5391" y="87934"/>
                  </a:lnTo>
                  <a:lnTo>
                    <a:pt x="25584" y="95872"/>
                  </a:lnTo>
                  <a:lnTo>
                    <a:pt x="97298" y="101386"/>
                  </a:lnTo>
                  <a:lnTo>
                    <a:pt x="153850" y="108418"/>
                  </a:lnTo>
                  <a:lnTo>
                    <a:pt x="191292" y="125213"/>
                  </a:lnTo>
                  <a:lnTo>
                    <a:pt x="198158" y="134858"/>
                  </a:lnTo>
                  <a:lnTo>
                    <a:pt x="202238" y="159776"/>
                  </a:lnTo>
                  <a:lnTo>
                    <a:pt x="196062" y="185052"/>
                  </a:lnTo>
                  <a:lnTo>
                    <a:pt x="190687" y="197384"/>
                  </a:lnTo>
                  <a:lnTo>
                    <a:pt x="174064" y="214637"/>
                  </a:lnTo>
                  <a:lnTo>
                    <a:pt x="164039" y="221102"/>
                  </a:lnTo>
                  <a:lnTo>
                    <a:pt x="118124" y="230201"/>
                  </a:lnTo>
                  <a:lnTo>
                    <a:pt x="50623" y="233527"/>
                  </a:lnTo>
                  <a:lnTo>
                    <a:pt x="36146" y="234032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66762" y="2292791"/>
              <a:ext cx="189140" cy="203262"/>
            </a:xfrm>
            <a:custGeom>
              <a:avLst/>
              <a:gdLst/>
              <a:ahLst/>
              <a:cxnLst/>
              <a:rect l="0" t="0" r="0" b="0"/>
              <a:pathLst>
                <a:path w="189140" h="203262">
                  <a:moveTo>
                    <a:pt x="176656" y="15139"/>
                  </a:moveTo>
                  <a:lnTo>
                    <a:pt x="163934" y="2417"/>
                  </a:lnTo>
                  <a:lnTo>
                    <a:pt x="156192" y="0"/>
                  </a:lnTo>
                  <a:lnTo>
                    <a:pt x="126213" y="2961"/>
                  </a:lnTo>
                  <a:lnTo>
                    <a:pt x="93364" y="13602"/>
                  </a:lnTo>
                  <a:lnTo>
                    <a:pt x="25054" y="71310"/>
                  </a:lnTo>
                  <a:lnTo>
                    <a:pt x="7324" y="101459"/>
                  </a:lnTo>
                  <a:lnTo>
                    <a:pt x="0" y="142050"/>
                  </a:lnTo>
                  <a:lnTo>
                    <a:pt x="5388" y="165186"/>
                  </a:lnTo>
                  <a:lnTo>
                    <a:pt x="10552" y="175084"/>
                  </a:lnTo>
                  <a:lnTo>
                    <a:pt x="26942" y="189632"/>
                  </a:lnTo>
                  <a:lnTo>
                    <a:pt x="48872" y="199204"/>
                  </a:lnTo>
                  <a:lnTo>
                    <a:pt x="91159" y="203261"/>
                  </a:lnTo>
                  <a:lnTo>
                    <a:pt x="134755" y="195292"/>
                  </a:lnTo>
                  <a:lnTo>
                    <a:pt x="165720" y="176657"/>
                  </a:lnTo>
                  <a:lnTo>
                    <a:pt x="183335" y="161927"/>
                  </a:lnTo>
                  <a:lnTo>
                    <a:pt x="187766" y="152940"/>
                  </a:lnTo>
                  <a:lnTo>
                    <a:pt x="189139" y="132303"/>
                  </a:lnTo>
                  <a:lnTo>
                    <a:pt x="179220" y="72318"/>
                  </a:lnTo>
                  <a:lnTo>
                    <a:pt x="176656" y="51087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17126" y="2331497"/>
              <a:ext cx="153964" cy="192122"/>
            </a:xfrm>
            <a:custGeom>
              <a:avLst/>
              <a:gdLst/>
              <a:ahLst/>
              <a:cxnLst/>
              <a:rect l="0" t="0" r="0" b="0"/>
              <a:pathLst>
                <a:path w="153964" h="192122">
                  <a:moveTo>
                    <a:pt x="22154" y="72295"/>
                  </a:moveTo>
                  <a:lnTo>
                    <a:pt x="12670" y="133917"/>
                  </a:lnTo>
                  <a:lnTo>
                    <a:pt x="11837" y="149324"/>
                  </a:lnTo>
                  <a:lnTo>
                    <a:pt x="9950" y="155601"/>
                  </a:lnTo>
                  <a:lnTo>
                    <a:pt x="7361" y="155792"/>
                  </a:lnTo>
                  <a:lnTo>
                    <a:pt x="4304" y="151925"/>
                  </a:lnTo>
                  <a:lnTo>
                    <a:pt x="0" y="114676"/>
                  </a:lnTo>
                  <a:lnTo>
                    <a:pt x="5087" y="67839"/>
                  </a:lnTo>
                  <a:lnTo>
                    <a:pt x="21387" y="26594"/>
                  </a:lnTo>
                  <a:lnTo>
                    <a:pt x="39122" y="8490"/>
                  </a:lnTo>
                  <a:lnTo>
                    <a:pt x="49442" y="1799"/>
                  </a:lnTo>
                  <a:lnTo>
                    <a:pt x="58986" y="0"/>
                  </a:lnTo>
                  <a:lnTo>
                    <a:pt x="68011" y="1465"/>
                  </a:lnTo>
                  <a:lnTo>
                    <a:pt x="85140" y="10192"/>
                  </a:lnTo>
                  <a:lnTo>
                    <a:pt x="125882" y="45098"/>
                  </a:lnTo>
                  <a:lnTo>
                    <a:pt x="143572" y="81249"/>
                  </a:lnTo>
                  <a:lnTo>
                    <a:pt x="152595" y="153276"/>
                  </a:lnTo>
                  <a:lnTo>
                    <a:pt x="153963" y="192121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46131" y="2319645"/>
              <a:ext cx="131525" cy="227939"/>
            </a:xfrm>
            <a:custGeom>
              <a:avLst/>
              <a:gdLst/>
              <a:ahLst/>
              <a:cxnLst/>
              <a:rect l="0" t="0" r="0" b="0"/>
              <a:pathLst>
                <a:path w="131525" h="227939">
                  <a:moveTo>
                    <a:pt x="20820" y="132077"/>
                  </a:moveTo>
                  <a:lnTo>
                    <a:pt x="82136" y="110307"/>
                  </a:lnTo>
                  <a:lnTo>
                    <a:pt x="105322" y="97548"/>
                  </a:lnTo>
                  <a:lnTo>
                    <a:pt x="121840" y="79451"/>
                  </a:lnTo>
                  <a:lnTo>
                    <a:pt x="128109" y="69034"/>
                  </a:lnTo>
                  <a:lnTo>
                    <a:pt x="131524" y="46807"/>
                  </a:lnTo>
                  <a:lnTo>
                    <a:pt x="130570" y="35288"/>
                  </a:lnTo>
                  <a:lnTo>
                    <a:pt x="122410" y="15389"/>
                  </a:lnTo>
                  <a:lnTo>
                    <a:pt x="116506" y="6354"/>
                  </a:lnTo>
                  <a:lnTo>
                    <a:pt x="107245" y="1662"/>
                  </a:lnTo>
                  <a:lnTo>
                    <a:pt x="82752" y="0"/>
                  </a:lnTo>
                  <a:lnTo>
                    <a:pt x="61216" y="7249"/>
                  </a:lnTo>
                  <a:lnTo>
                    <a:pt x="42768" y="20679"/>
                  </a:lnTo>
                  <a:lnTo>
                    <a:pt x="18743" y="50696"/>
                  </a:lnTo>
                  <a:lnTo>
                    <a:pt x="7470" y="73274"/>
                  </a:lnTo>
                  <a:lnTo>
                    <a:pt x="0" y="121163"/>
                  </a:lnTo>
                  <a:lnTo>
                    <a:pt x="4148" y="164791"/>
                  </a:lnTo>
                  <a:lnTo>
                    <a:pt x="20170" y="203015"/>
                  </a:lnTo>
                  <a:lnTo>
                    <a:pt x="29706" y="211323"/>
                  </a:lnTo>
                  <a:lnTo>
                    <a:pt x="54504" y="220554"/>
                  </a:lnTo>
                  <a:lnTo>
                    <a:pt x="116681" y="227938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00827" y="2313707"/>
              <a:ext cx="177243" cy="233877"/>
            </a:xfrm>
            <a:custGeom>
              <a:avLst/>
              <a:gdLst/>
              <a:ahLst/>
              <a:cxnLst/>
              <a:rect l="0" t="0" r="0" b="0"/>
              <a:pathLst>
                <a:path w="177243" h="233877">
                  <a:moveTo>
                    <a:pt x="9484" y="54136"/>
                  </a:moveTo>
                  <a:lnTo>
                    <a:pt x="0" y="109825"/>
                  </a:lnTo>
                  <a:lnTo>
                    <a:pt x="4356" y="177123"/>
                  </a:lnTo>
                  <a:lnTo>
                    <a:pt x="9802" y="231049"/>
                  </a:lnTo>
                  <a:lnTo>
                    <a:pt x="12359" y="229329"/>
                  </a:lnTo>
                  <a:lnTo>
                    <a:pt x="15395" y="222856"/>
                  </a:lnTo>
                  <a:lnTo>
                    <a:pt x="11183" y="159477"/>
                  </a:lnTo>
                  <a:lnTo>
                    <a:pt x="9820" y="91217"/>
                  </a:lnTo>
                  <a:lnTo>
                    <a:pt x="15945" y="46040"/>
                  </a:lnTo>
                  <a:lnTo>
                    <a:pt x="32553" y="13718"/>
                  </a:lnTo>
                  <a:lnTo>
                    <a:pt x="42171" y="7220"/>
                  </a:lnTo>
                  <a:lnTo>
                    <a:pt x="67061" y="0"/>
                  </a:lnTo>
                  <a:lnTo>
                    <a:pt x="78491" y="737"/>
                  </a:lnTo>
                  <a:lnTo>
                    <a:pt x="98292" y="8657"/>
                  </a:lnTo>
                  <a:lnTo>
                    <a:pt x="124410" y="34448"/>
                  </a:lnTo>
                  <a:lnTo>
                    <a:pt x="152105" y="90648"/>
                  </a:lnTo>
                  <a:lnTo>
                    <a:pt x="171762" y="151403"/>
                  </a:lnTo>
                  <a:lnTo>
                    <a:pt x="176159" y="203877"/>
                  </a:lnTo>
                  <a:lnTo>
                    <a:pt x="177242" y="233876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41313" y="2343879"/>
              <a:ext cx="150845" cy="181423"/>
            </a:xfrm>
            <a:custGeom>
              <a:avLst/>
              <a:gdLst/>
              <a:ahLst/>
              <a:cxnLst/>
              <a:rect l="0" t="0" r="0" b="0"/>
              <a:pathLst>
                <a:path w="150845" h="181423">
                  <a:moveTo>
                    <a:pt x="20634" y="0"/>
                  </a:moveTo>
                  <a:lnTo>
                    <a:pt x="7911" y="19083"/>
                  </a:lnTo>
                  <a:lnTo>
                    <a:pt x="0" y="62757"/>
                  </a:lnTo>
                  <a:lnTo>
                    <a:pt x="6893" y="126256"/>
                  </a:lnTo>
                  <a:lnTo>
                    <a:pt x="13639" y="153306"/>
                  </a:lnTo>
                  <a:lnTo>
                    <a:pt x="19965" y="163449"/>
                  </a:lnTo>
                  <a:lnTo>
                    <a:pt x="37645" y="178268"/>
                  </a:lnTo>
                  <a:lnTo>
                    <a:pt x="47951" y="181422"/>
                  </a:lnTo>
                  <a:lnTo>
                    <a:pt x="70055" y="181375"/>
                  </a:lnTo>
                  <a:lnTo>
                    <a:pt x="93192" y="169815"/>
                  </a:lnTo>
                  <a:lnTo>
                    <a:pt x="134230" y="136209"/>
                  </a:lnTo>
                  <a:lnTo>
                    <a:pt x="144348" y="112906"/>
                  </a:lnTo>
                  <a:lnTo>
                    <a:pt x="150844" y="54551"/>
                  </a:lnTo>
                  <a:lnTo>
                    <a:pt x="148182" y="37559"/>
                  </a:lnTo>
                  <a:lnTo>
                    <a:pt x="140461" y="23965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53670" y="2379824"/>
              <a:ext cx="263620" cy="203709"/>
            </a:xfrm>
            <a:custGeom>
              <a:avLst/>
              <a:gdLst/>
              <a:ahLst/>
              <a:cxnLst/>
              <a:rect l="0" t="0" r="0" b="0"/>
              <a:pathLst>
                <a:path w="263620" h="203709">
                  <a:moveTo>
                    <a:pt x="0" y="35950"/>
                  </a:moveTo>
                  <a:lnTo>
                    <a:pt x="20439" y="97266"/>
                  </a:lnTo>
                  <a:lnTo>
                    <a:pt x="33424" y="130896"/>
                  </a:lnTo>
                  <a:lnTo>
                    <a:pt x="46365" y="149601"/>
                  </a:lnTo>
                  <a:lnTo>
                    <a:pt x="49550" y="151659"/>
                  </a:lnTo>
                  <a:lnTo>
                    <a:pt x="50342" y="149038"/>
                  </a:lnTo>
                  <a:lnTo>
                    <a:pt x="38658" y="77635"/>
                  </a:lnTo>
                  <a:lnTo>
                    <a:pt x="30122" y="15485"/>
                  </a:lnTo>
                  <a:lnTo>
                    <a:pt x="32064" y="8992"/>
                  </a:lnTo>
                  <a:lnTo>
                    <a:pt x="37353" y="7327"/>
                  </a:lnTo>
                  <a:lnTo>
                    <a:pt x="44873" y="8880"/>
                  </a:lnTo>
                  <a:lnTo>
                    <a:pt x="60329" y="21256"/>
                  </a:lnTo>
                  <a:lnTo>
                    <a:pt x="115857" y="79728"/>
                  </a:lnTo>
                  <a:lnTo>
                    <a:pt x="119843" y="81112"/>
                  </a:lnTo>
                  <a:lnTo>
                    <a:pt x="121169" y="78041"/>
                  </a:lnTo>
                  <a:lnTo>
                    <a:pt x="121755" y="62646"/>
                  </a:lnTo>
                  <a:lnTo>
                    <a:pt x="130901" y="26700"/>
                  </a:lnTo>
                  <a:lnTo>
                    <a:pt x="142945" y="6986"/>
                  </a:lnTo>
                  <a:lnTo>
                    <a:pt x="151216" y="1995"/>
                  </a:lnTo>
                  <a:lnTo>
                    <a:pt x="171057" y="0"/>
                  </a:lnTo>
                  <a:lnTo>
                    <a:pt x="189639" y="7102"/>
                  </a:lnTo>
                  <a:lnTo>
                    <a:pt x="223265" y="33358"/>
                  </a:lnTo>
                  <a:lnTo>
                    <a:pt x="241159" y="62698"/>
                  </a:lnTo>
                  <a:lnTo>
                    <a:pt x="257802" y="109727"/>
                  </a:lnTo>
                  <a:lnTo>
                    <a:pt x="262470" y="165370"/>
                  </a:lnTo>
                  <a:lnTo>
                    <a:pt x="263619" y="203708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77696" y="2176121"/>
              <a:ext cx="210460" cy="366384"/>
            </a:xfrm>
            <a:custGeom>
              <a:avLst/>
              <a:gdLst/>
              <a:ahLst/>
              <a:cxnLst/>
              <a:rect l="0" t="0" r="0" b="0"/>
              <a:pathLst>
                <a:path w="210460" h="366384">
                  <a:moveTo>
                    <a:pt x="11489" y="0"/>
                  </a:moveTo>
                  <a:lnTo>
                    <a:pt x="2005" y="42654"/>
                  </a:lnTo>
                  <a:lnTo>
                    <a:pt x="0" y="107541"/>
                  </a:lnTo>
                  <a:lnTo>
                    <a:pt x="9171" y="173565"/>
                  </a:lnTo>
                  <a:lnTo>
                    <a:pt x="27687" y="245201"/>
                  </a:lnTo>
                  <a:lnTo>
                    <a:pt x="35252" y="316097"/>
                  </a:lnTo>
                  <a:lnTo>
                    <a:pt x="41134" y="349962"/>
                  </a:lnTo>
                  <a:lnTo>
                    <a:pt x="40572" y="358460"/>
                  </a:lnTo>
                  <a:lnTo>
                    <a:pt x="37535" y="361463"/>
                  </a:lnTo>
                  <a:lnTo>
                    <a:pt x="32847" y="360802"/>
                  </a:lnTo>
                  <a:lnTo>
                    <a:pt x="29722" y="355036"/>
                  </a:lnTo>
                  <a:lnTo>
                    <a:pt x="24295" y="292883"/>
                  </a:lnTo>
                  <a:lnTo>
                    <a:pt x="24966" y="232465"/>
                  </a:lnTo>
                  <a:lnTo>
                    <a:pt x="40172" y="168388"/>
                  </a:lnTo>
                  <a:lnTo>
                    <a:pt x="58007" y="138358"/>
                  </a:lnTo>
                  <a:lnTo>
                    <a:pt x="67798" y="132180"/>
                  </a:lnTo>
                  <a:lnTo>
                    <a:pt x="92878" y="125317"/>
                  </a:lnTo>
                  <a:lnTo>
                    <a:pt x="121778" y="129368"/>
                  </a:lnTo>
                  <a:lnTo>
                    <a:pt x="149711" y="141375"/>
                  </a:lnTo>
                  <a:lnTo>
                    <a:pt x="189341" y="181630"/>
                  </a:lnTo>
                  <a:lnTo>
                    <a:pt x="197959" y="192982"/>
                  </a:lnTo>
                  <a:lnTo>
                    <a:pt x="207534" y="219798"/>
                  </a:lnTo>
                  <a:lnTo>
                    <a:pt x="210459" y="249468"/>
                  </a:lnTo>
                  <a:lnTo>
                    <a:pt x="198069" y="321406"/>
                  </a:lnTo>
                  <a:lnTo>
                    <a:pt x="183618" y="343002"/>
                  </a:lnTo>
                  <a:lnTo>
                    <a:pt x="174173" y="352489"/>
                  </a:lnTo>
                  <a:lnTo>
                    <a:pt x="149476" y="363030"/>
                  </a:lnTo>
                  <a:lnTo>
                    <a:pt x="120748" y="366383"/>
                  </a:lnTo>
                  <a:lnTo>
                    <a:pt x="59420" y="359480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13598" y="2325562"/>
              <a:ext cx="158782" cy="198057"/>
            </a:xfrm>
            <a:custGeom>
              <a:avLst/>
              <a:gdLst/>
              <a:ahLst/>
              <a:cxnLst/>
              <a:rect l="0" t="0" r="0" b="0"/>
              <a:pathLst>
                <a:path w="158782" h="198057">
                  <a:moveTo>
                    <a:pt x="27224" y="102194"/>
                  </a:moveTo>
                  <a:lnTo>
                    <a:pt x="46307" y="108555"/>
                  </a:lnTo>
                  <a:lnTo>
                    <a:pt x="66328" y="108128"/>
                  </a:lnTo>
                  <a:lnTo>
                    <a:pt x="130405" y="92078"/>
                  </a:lnTo>
                  <a:lnTo>
                    <a:pt x="151191" y="79502"/>
                  </a:lnTo>
                  <a:lnTo>
                    <a:pt x="156468" y="69758"/>
                  </a:lnTo>
                  <a:lnTo>
                    <a:pt x="158781" y="44729"/>
                  </a:lnTo>
                  <a:lnTo>
                    <a:pt x="154871" y="33262"/>
                  </a:lnTo>
                  <a:lnTo>
                    <a:pt x="139875" y="13420"/>
                  </a:lnTo>
                  <a:lnTo>
                    <a:pt x="116346" y="2825"/>
                  </a:lnTo>
                  <a:lnTo>
                    <a:pt x="102615" y="0"/>
                  </a:lnTo>
                  <a:lnTo>
                    <a:pt x="73158" y="3962"/>
                  </a:lnTo>
                  <a:lnTo>
                    <a:pt x="44976" y="15931"/>
                  </a:lnTo>
                  <a:lnTo>
                    <a:pt x="23575" y="34564"/>
                  </a:lnTo>
                  <a:lnTo>
                    <a:pt x="2917" y="67510"/>
                  </a:lnTo>
                  <a:lnTo>
                    <a:pt x="0" y="94324"/>
                  </a:lnTo>
                  <a:lnTo>
                    <a:pt x="1086" y="108930"/>
                  </a:lnTo>
                  <a:lnTo>
                    <a:pt x="21698" y="154932"/>
                  </a:lnTo>
                  <a:lnTo>
                    <a:pt x="42077" y="175783"/>
                  </a:lnTo>
                  <a:lnTo>
                    <a:pt x="63116" y="188157"/>
                  </a:lnTo>
                  <a:lnTo>
                    <a:pt x="99120" y="198056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63590" y="2367843"/>
              <a:ext cx="88783" cy="203845"/>
            </a:xfrm>
            <a:custGeom>
              <a:avLst/>
              <a:gdLst/>
              <a:ahLst/>
              <a:cxnLst/>
              <a:rect l="0" t="0" r="0" b="0"/>
              <a:pathLst>
                <a:path w="88783" h="203845">
                  <a:moveTo>
                    <a:pt x="4903" y="35948"/>
                  </a:moveTo>
                  <a:lnTo>
                    <a:pt x="11264" y="102661"/>
                  </a:lnTo>
                  <a:lnTo>
                    <a:pt x="26673" y="171221"/>
                  </a:lnTo>
                  <a:lnTo>
                    <a:pt x="39432" y="199919"/>
                  </a:lnTo>
                  <a:lnTo>
                    <a:pt x="42568" y="203844"/>
                  </a:lnTo>
                  <a:lnTo>
                    <a:pt x="43327" y="201135"/>
                  </a:lnTo>
                  <a:lnTo>
                    <a:pt x="24318" y="130958"/>
                  </a:lnTo>
                  <a:lnTo>
                    <a:pt x="860" y="59839"/>
                  </a:lnTo>
                  <a:lnTo>
                    <a:pt x="0" y="35915"/>
                  </a:lnTo>
                  <a:lnTo>
                    <a:pt x="1634" y="23943"/>
                  </a:lnTo>
                  <a:lnTo>
                    <a:pt x="9381" y="15962"/>
                  </a:lnTo>
                  <a:lnTo>
                    <a:pt x="35741" y="7094"/>
                  </a:lnTo>
                  <a:lnTo>
                    <a:pt x="88782" y="0"/>
                  </a:lnTo>
                </a:path>
              </a:pathLst>
            </a:custGeom>
            <a:ln w="43362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183997" y="2038514"/>
            <a:ext cx="6019605" cy="889163"/>
            <a:chOff x="4183997" y="2038514"/>
            <a:chExt cx="6019605" cy="889163"/>
          </a:xfrm>
        </p:grpSpPr>
        <p:sp>
          <p:nvSpPr>
            <p:cNvPr id="34" name="Freeform 33"/>
            <p:cNvSpPr/>
            <p:nvPr/>
          </p:nvSpPr>
          <p:spPr>
            <a:xfrm>
              <a:off x="4183997" y="2038514"/>
              <a:ext cx="287578" cy="582377"/>
            </a:xfrm>
            <a:custGeom>
              <a:avLst/>
              <a:gdLst/>
              <a:ahLst/>
              <a:cxnLst/>
              <a:rect l="0" t="0" r="0" b="0"/>
              <a:pathLst>
                <a:path w="287578" h="582377">
                  <a:moveTo>
                    <a:pt x="59362" y="0"/>
                  </a:moveTo>
                  <a:lnTo>
                    <a:pt x="35602" y="88143"/>
                  </a:lnTo>
                  <a:lnTo>
                    <a:pt x="30754" y="169054"/>
                  </a:lnTo>
                  <a:lnTo>
                    <a:pt x="34330" y="239935"/>
                  </a:lnTo>
                  <a:lnTo>
                    <a:pt x="41460" y="308949"/>
                  </a:lnTo>
                  <a:lnTo>
                    <a:pt x="43573" y="375756"/>
                  </a:lnTo>
                  <a:lnTo>
                    <a:pt x="36376" y="464582"/>
                  </a:lnTo>
                  <a:lnTo>
                    <a:pt x="29252" y="532655"/>
                  </a:lnTo>
                  <a:lnTo>
                    <a:pt x="26044" y="530600"/>
                  </a:lnTo>
                  <a:lnTo>
                    <a:pt x="8998" y="487626"/>
                  </a:lnTo>
                  <a:lnTo>
                    <a:pt x="976" y="400469"/>
                  </a:lnTo>
                  <a:lnTo>
                    <a:pt x="0" y="322482"/>
                  </a:lnTo>
                  <a:lnTo>
                    <a:pt x="4887" y="307703"/>
                  </a:lnTo>
                  <a:lnTo>
                    <a:pt x="23562" y="286867"/>
                  </a:lnTo>
                  <a:lnTo>
                    <a:pt x="62000" y="265828"/>
                  </a:lnTo>
                  <a:lnTo>
                    <a:pt x="90335" y="263289"/>
                  </a:lnTo>
                  <a:lnTo>
                    <a:pt x="156908" y="275149"/>
                  </a:lnTo>
                  <a:lnTo>
                    <a:pt x="198456" y="296573"/>
                  </a:lnTo>
                  <a:lnTo>
                    <a:pt x="262570" y="365787"/>
                  </a:lnTo>
                  <a:lnTo>
                    <a:pt x="284767" y="412648"/>
                  </a:lnTo>
                  <a:lnTo>
                    <a:pt x="287577" y="444987"/>
                  </a:lnTo>
                  <a:lnTo>
                    <a:pt x="281652" y="475917"/>
                  </a:lnTo>
                  <a:lnTo>
                    <a:pt x="259699" y="519598"/>
                  </a:lnTo>
                  <a:lnTo>
                    <a:pt x="230568" y="554248"/>
                  </a:lnTo>
                  <a:lnTo>
                    <a:pt x="204990" y="575249"/>
                  </a:lnTo>
                  <a:lnTo>
                    <a:pt x="168235" y="582376"/>
                  </a:lnTo>
                  <a:lnTo>
                    <a:pt x="109833" y="581495"/>
                  </a:lnTo>
                  <a:lnTo>
                    <a:pt x="59362" y="581124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81770" y="2305947"/>
              <a:ext cx="223653" cy="303142"/>
            </a:xfrm>
            <a:custGeom>
              <a:avLst/>
              <a:gdLst/>
              <a:ahLst/>
              <a:cxnLst/>
              <a:rect l="0" t="0" r="0" b="0"/>
              <a:pathLst>
                <a:path w="223653" h="303142">
                  <a:moveTo>
                    <a:pt x="0" y="149783"/>
                  </a:moveTo>
                  <a:lnTo>
                    <a:pt x="38999" y="139543"/>
                  </a:lnTo>
                  <a:lnTo>
                    <a:pt x="114154" y="131388"/>
                  </a:lnTo>
                  <a:lnTo>
                    <a:pt x="162409" y="114531"/>
                  </a:lnTo>
                  <a:lnTo>
                    <a:pt x="215303" y="79170"/>
                  </a:lnTo>
                  <a:lnTo>
                    <a:pt x="221349" y="67940"/>
                  </a:lnTo>
                  <a:lnTo>
                    <a:pt x="223652" y="42217"/>
                  </a:lnTo>
                  <a:lnTo>
                    <a:pt x="216982" y="30059"/>
                  </a:lnTo>
                  <a:lnTo>
                    <a:pt x="191910" y="7721"/>
                  </a:lnTo>
                  <a:lnTo>
                    <a:pt x="154278" y="0"/>
                  </a:lnTo>
                  <a:lnTo>
                    <a:pt x="113270" y="3743"/>
                  </a:lnTo>
                  <a:lnTo>
                    <a:pt x="78488" y="16444"/>
                  </a:lnTo>
                  <a:lnTo>
                    <a:pt x="55303" y="37541"/>
                  </a:lnTo>
                  <a:lnTo>
                    <a:pt x="12679" y="107654"/>
                  </a:lnTo>
                  <a:lnTo>
                    <a:pt x="5635" y="143200"/>
                  </a:lnTo>
                  <a:lnTo>
                    <a:pt x="9580" y="192534"/>
                  </a:lnTo>
                  <a:lnTo>
                    <a:pt x="29144" y="238608"/>
                  </a:lnTo>
                  <a:lnTo>
                    <a:pt x="55913" y="275807"/>
                  </a:lnTo>
                  <a:lnTo>
                    <a:pt x="92725" y="299890"/>
                  </a:lnTo>
                  <a:lnTo>
                    <a:pt x="120681" y="303141"/>
                  </a:lnTo>
                  <a:lnTo>
                    <a:pt x="163906" y="298789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81070" y="2098116"/>
              <a:ext cx="192423" cy="491723"/>
            </a:xfrm>
            <a:custGeom>
              <a:avLst/>
              <a:gdLst/>
              <a:ahLst/>
              <a:cxnLst/>
              <a:rect l="0" t="0" r="0" b="0"/>
              <a:pathLst>
                <a:path w="192423" h="491723">
                  <a:moveTo>
                    <a:pt x="58316" y="491722"/>
                  </a:moveTo>
                  <a:lnTo>
                    <a:pt x="46522" y="438680"/>
                  </a:lnTo>
                  <a:lnTo>
                    <a:pt x="36119" y="365902"/>
                  </a:lnTo>
                  <a:lnTo>
                    <a:pt x="26706" y="287754"/>
                  </a:lnTo>
                  <a:lnTo>
                    <a:pt x="5224" y="208545"/>
                  </a:lnTo>
                  <a:lnTo>
                    <a:pt x="0" y="129126"/>
                  </a:lnTo>
                  <a:lnTo>
                    <a:pt x="8115" y="93813"/>
                  </a:lnTo>
                  <a:lnTo>
                    <a:pt x="31300" y="50423"/>
                  </a:lnTo>
                  <a:lnTo>
                    <a:pt x="51276" y="29033"/>
                  </a:lnTo>
                  <a:lnTo>
                    <a:pt x="76710" y="14007"/>
                  </a:lnTo>
                  <a:lnTo>
                    <a:pt x="142094" y="2767"/>
                  </a:lnTo>
                  <a:lnTo>
                    <a:pt x="192422" y="0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20178" y="2396129"/>
              <a:ext cx="253312" cy="74505"/>
            </a:xfrm>
            <a:custGeom>
              <a:avLst/>
              <a:gdLst/>
              <a:ahLst/>
              <a:cxnLst/>
              <a:rect l="0" t="0" r="0" b="0"/>
              <a:pathLst>
                <a:path w="253312" h="74505">
                  <a:moveTo>
                    <a:pt x="253311" y="0"/>
                  </a:moveTo>
                  <a:lnTo>
                    <a:pt x="177063" y="38936"/>
                  </a:lnTo>
                  <a:lnTo>
                    <a:pt x="87595" y="67811"/>
                  </a:lnTo>
                  <a:lnTo>
                    <a:pt x="0" y="74504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1926" y="2411030"/>
              <a:ext cx="183797" cy="200229"/>
            </a:xfrm>
            <a:custGeom>
              <a:avLst/>
              <a:gdLst/>
              <a:ahLst/>
              <a:cxnLst/>
              <a:rect l="0" t="0" r="0" b="0"/>
              <a:pathLst>
                <a:path w="183797" h="200229">
                  <a:moveTo>
                    <a:pt x="135667" y="0"/>
                  </a:moveTo>
                  <a:lnTo>
                    <a:pt x="104026" y="0"/>
                  </a:lnTo>
                  <a:lnTo>
                    <a:pt x="79662" y="8830"/>
                  </a:lnTo>
                  <a:lnTo>
                    <a:pt x="37040" y="41479"/>
                  </a:lnTo>
                  <a:lnTo>
                    <a:pt x="6739" y="85873"/>
                  </a:lnTo>
                  <a:lnTo>
                    <a:pt x="0" y="117636"/>
                  </a:lnTo>
                  <a:lnTo>
                    <a:pt x="4179" y="148308"/>
                  </a:lnTo>
                  <a:lnTo>
                    <a:pt x="17074" y="178497"/>
                  </a:lnTo>
                  <a:lnTo>
                    <a:pt x="28459" y="188534"/>
                  </a:lnTo>
                  <a:lnTo>
                    <a:pt x="58770" y="199687"/>
                  </a:lnTo>
                  <a:lnTo>
                    <a:pt x="89901" y="200228"/>
                  </a:lnTo>
                  <a:lnTo>
                    <a:pt x="120294" y="193294"/>
                  </a:lnTo>
                  <a:lnTo>
                    <a:pt x="150357" y="179175"/>
                  </a:lnTo>
                  <a:lnTo>
                    <a:pt x="171446" y="157448"/>
                  </a:lnTo>
                  <a:lnTo>
                    <a:pt x="179387" y="144700"/>
                  </a:lnTo>
                  <a:lnTo>
                    <a:pt x="183796" y="112876"/>
                  </a:lnTo>
                  <a:lnTo>
                    <a:pt x="178581" y="79968"/>
                  </a:lnTo>
                  <a:lnTo>
                    <a:pt x="165225" y="54305"/>
                  </a:lnTo>
                  <a:lnTo>
                    <a:pt x="120767" y="14901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11898" y="2351427"/>
              <a:ext cx="104305" cy="247158"/>
            </a:xfrm>
            <a:custGeom>
              <a:avLst/>
              <a:gdLst/>
              <a:ahLst/>
              <a:cxnLst/>
              <a:rect l="0" t="0" r="0" b="0"/>
              <a:pathLst>
                <a:path w="104305" h="247158">
                  <a:moveTo>
                    <a:pt x="0" y="104304"/>
                  </a:moveTo>
                  <a:lnTo>
                    <a:pt x="27071" y="178895"/>
                  </a:lnTo>
                  <a:lnTo>
                    <a:pt x="62575" y="240709"/>
                  </a:lnTo>
                  <a:lnTo>
                    <a:pt x="63240" y="246565"/>
                  </a:lnTo>
                  <a:lnTo>
                    <a:pt x="60372" y="247157"/>
                  </a:lnTo>
                  <a:lnTo>
                    <a:pt x="55148" y="244241"/>
                  </a:lnTo>
                  <a:lnTo>
                    <a:pt x="39887" y="216406"/>
                  </a:lnTo>
                  <a:lnTo>
                    <a:pt x="21553" y="160847"/>
                  </a:lnTo>
                  <a:lnTo>
                    <a:pt x="18528" y="108548"/>
                  </a:lnTo>
                  <a:lnTo>
                    <a:pt x="23687" y="76389"/>
                  </a:lnTo>
                  <a:lnTo>
                    <a:pt x="35913" y="49955"/>
                  </a:lnTo>
                  <a:lnTo>
                    <a:pt x="43810" y="38270"/>
                  </a:lnTo>
                  <a:lnTo>
                    <a:pt x="65829" y="20872"/>
                  </a:lnTo>
                  <a:lnTo>
                    <a:pt x="104304" y="0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35170" y="2405764"/>
              <a:ext cx="217492" cy="222510"/>
            </a:xfrm>
            <a:custGeom>
              <a:avLst/>
              <a:gdLst/>
              <a:ahLst/>
              <a:cxnLst/>
              <a:rect l="0" t="0" r="0" b="0"/>
              <a:pathLst>
                <a:path w="217492" h="222510">
                  <a:moveTo>
                    <a:pt x="40635" y="94668"/>
                  </a:moveTo>
                  <a:lnTo>
                    <a:pt x="93677" y="106461"/>
                  </a:lnTo>
                  <a:lnTo>
                    <a:pt x="142996" y="104233"/>
                  </a:lnTo>
                  <a:lnTo>
                    <a:pt x="204159" y="88647"/>
                  </a:lnTo>
                  <a:lnTo>
                    <a:pt x="212566" y="79064"/>
                  </a:lnTo>
                  <a:lnTo>
                    <a:pt x="216514" y="66054"/>
                  </a:lnTo>
                  <a:lnTo>
                    <a:pt x="217491" y="50758"/>
                  </a:lnTo>
                  <a:lnTo>
                    <a:pt x="213175" y="38904"/>
                  </a:lnTo>
                  <a:lnTo>
                    <a:pt x="195134" y="21320"/>
                  </a:lnTo>
                  <a:lnTo>
                    <a:pt x="157054" y="2112"/>
                  </a:lnTo>
                  <a:lnTo>
                    <a:pt x="128801" y="0"/>
                  </a:lnTo>
                  <a:lnTo>
                    <a:pt x="70192" y="12135"/>
                  </a:lnTo>
                  <a:lnTo>
                    <a:pt x="33572" y="33606"/>
                  </a:lnTo>
                  <a:lnTo>
                    <a:pt x="16524" y="55940"/>
                  </a:lnTo>
                  <a:lnTo>
                    <a:pt x="5085" y="84078"/>
                  </a:lnTo>
                  <a:lnTo>
                    <a:pt x="0" y="118658"/>
                  </a:lnTo>
                  <a:lnTo>
                    <a:pt x="6571" y="151687"/>
                  </a:lnTo>
                  <a:lnTo>
                    <a:pt x="28886" y="193791"/>
                  </a:lnTo>
                  <a:lnTo>
                    <a:pt x="37769" y="205451"/>
                  </a:lnTo>
                  <a:lnTo>
                    <a:pt x="65300" y="218407"/>
                  </a:lnTo>
                  <a:lnTo>
                    <a:pt x="99611" y="222509"/>
                  </a:lnTo>
                  <a:lnTo>
                    <a:pt x="174742" y="213871"/>
                  </a:lnTo>
                </a:path>
              </a:pathLst>
            </a:custGeom>
            <a:ln w="5392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16530" y="2217321"/>
              <a:ext cx="29800" cy="387416"/>
            </a:xfrm>
            <a:custGeom>
              <a:avLst/>
              <a:gdLst/>
              <a:ahLst/>
              <a:cxnLst/>
              <a:rect l="0" t="0" r="0" b="0"/>
              <a:pathLst>
                <a:path w="29800" h="387416">
                  <a:moveTo>
                    <a:pt x="29799" y="0"/>
                  </a:moveTo>
                  <a:lnTo>
                    <a:pt x="19559" y="38999"/>
                  </a:lnTo>
                  <a:lnTo>
                    <a:pt x="15820" y="118569"/>
                  </a:lnTo>
                  <a:lnTo>
                    <a:pt x="15081" y="198549"/>
                  </a:lnTo>
                  <a:lnTo>
                    <a:pt x="14935" y="278120"/>
                  </a:lnTo>
                  <a:lnTo>
                    <a:pt x="10492" y="348779"/>
                  </a:lnTo>
                  <a:lnTo>
                    <a:pt x="0" y="387415"/>
                  </a:lnTo>
                </a:path>
              </a:pathLst>
            </a:custGeom>
            <a:ln w="5391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67526" y="2411030"/>
              <a:ext cx="327816" cy="29802"/>
            </a:xfrm>
            <a:custGeom>
              <a:avLst/>
              <a:gdLst/>
              <a:ahLst/>
              <a:cxnLst/>
              <a:rect l="0" t="0" r="0" b="0"/>
              <a:pathLst>
                <a:path w="327816" h="29802">
                  <a:moveTo>
                    <a:pt x="327815" y="0"/>
                  </a:moveTo>
                  <a:lnTo>
                    <a:pt x="258565" y="4415"/>
                  </a:lnTo>
                  <a:lnTo>
                    <a:pt x="174879" y="12829"/>
                  </a:lnTo>
                  <a:lnTo>
                    <a:pt x="86434" y="26422"/>
                  </a:lnTo>
                  <a:lnTo>
                    <a:pt x="0" y="29801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25140" y="2187520"/>
              <a:ext cx="178809" cy="432119"/>
            </a:xfrm>
            <a:custGeom>
              <a:avLst/>
              <a:gdLst/>
              <a:ahLst/>
              <a:cxnLst/>
              <a:rect l="0" t="0" r="0" b="0"/>
              <a:pathLst>
                <a:path w="178809" h="432119">
                  <a:moveTo>
                    <a:pt x="0" y="0"/>
                  </a:moveTo>
                  <a:lnTo>
                    <a:pt x="4415" y="81044"/>
                  </a:lnTo>
                  <a:lnTo>
                    <a:pt x="12830" y="167223"/>
                  </a:lnTo>
                  <a:lnTo>
                    <a:pt x="24733" y="248018"/>
                  </a:lnTo>
                  <a:lnTo>
                    <a:pt x="28801" y="332164"/>
                  </a:lnTo>
                  <a:lnTo>
                    <a:pt x="29604" y="420100"/>
                  </a:lnTo>
                  <a:lnTo>
                    <a:pt x="28015" y="427418"/>
                  </a:lnTo>
                  <a:lnTo>
                    <a:pt x="25299" y="425673"/>
                  </a:lnTo>
                  <a:lnTo>
                    <a:pt x="21833" y="417888"/>
                  </a:lnTo>
                  <a:lnTo>
                    <a:pt x="16270" y="347569"/>
                  </a:lnTo>
                  <a:lnTo>
                    <a:pt x="19586" y="272604"/>
                  </a:lnTo>
                  <a:lnTo>
                    <a:pt x="22992" y="256239"/>
                  </a:lnTo>
                  <a:lnTo>
                    <a:pt x="30229" y="243674"/>
                  </a:lnTo>
                  <a:lnTo>
                    <a:pt x="51515" y="225297"/>
                  </a:lnTo>
                  <a:lnTo>
                    <a:pt x="62489" y="223045"/>
                  </a:lnTo>
                  <a:lnTo>
                    <a:pt x="73116" y="224856"/>
                  </a:lnTo>
                  <a:lnTo>
                    <a:pt x="93754" y="235697"/>
                  </a:lnTo>
                  <a:lnTo>
                    <a:pt x="113965" y="251553"/>
                  </a:lnTo>
                  <a:lnTo>
                    <a:pt x="136049" y="287006"/>
                  </a:lnTo>
                  <a:lnTo>
                    <a:pt x="168609" y="372858"/>
                  </a:lnTo>
                  <a:lnTo>
                    <a:pt x="178808" y="432118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44174" y="2411085"/>
              <a:ext cx="174683" cy="254195"/>
            </a:xfrm>
            <a:custGeom>
              <a:avLst/>
              <a:gdLst/>
              <a:ahLst/>
              <a:cxnLst/>
              <a:rect l="0" t="0" r="0" b="0"/>
              <a:pathLst>
                <a:path w="174683" h="254195">
                  <a:moveTo>
                    <a:pt x="49177" y="148950"/>
                  </a:moveTo>
                  <a:lnTo>
                    <a:pt x="125424" y="108359"/>
                  </a:lnTo>
                  <a:lnTo>
                    <a:pt x="154257" y="91727"/>
                  </a:lnTo>
                  <a:lnTo>
                    <a:pt x="163932" y="79344"/>
                  </a:lnTo>
                  <a:lnTo>
                    <a:pt x="174682" y="47926"/>
                  </a:lnTo>
                  <a:lnTo>
                    <a:pt x="174238" y="33588"/>
                  </a:lnTo>
                  <a:lnTo>
                    <a:pt x="164914" y="8826"/>
                  </a:lnTo>
                  <a:lnTo>
                    <a:pt x="156136" y="2554"/>
                  </a:lnTo>
                  <a:lnTo>
                    <a:pt x="145318" y="29"/>
                  </a:lnTo>
                  <a:lnTo>
                    <a:pt x="133138" y="0"/>
                  </a:lnTo>
                  <a:lnTo>
                    <a:pt x="110775" y="8799"/>
                  </a:lnTo>
                  <a:lnTo>
                    <a:pt x="49133" y="52435"/>
                  </a:lnTo>
                  <a:lnTo>
                    <a:pt x="26531" y="77909"/>
                  </a:lnTo>
                  <a:lnTo>
                    <a:pt x="3099" y="128085"/>
                  </a:lnTo>
                  <a:lnTo>
                    <a:pt x="0" y="161200"/>
                  </a:lnTo>
                  <a:lnTo>
                    <a:pt x="11502" y="222930"/>
                  </a:lnTo>
                  <a:lnTo>
                    <a:pt x="20749" y="234694"/>
                  </a:lnTo>
                  <a:lnTo>
                    <a:pt x="48684" y="252180"/>
                  </a:lnTo>
                  <a:lnTo>
                    <a:pt x="63748" y="254194"/>
                  </a:lnTo>
                  <a:lnTo>
                    <a:pt x="138537" y="233184"/>
                  </a:lnTo>
                  <a:lnTo>
                    <a:pt x="155118" y="223363"/>
                  </a:lnTo>
                  <a:lnTo>
                    <a:pt x="168382" y="208553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52372" y="2145469"/>
              <a:ext cx="207202" cy="504594"/>
            </a:xfrm>
            <a:custGeom>
              <a:avLst/>
              <a:gdLst/>
              <a:ahLst/>
              <a:cxnLst/>
              <a:rect l="0" t="0" r="0" b="0"/>
              <a:pathLst>
                <a:path w="207202" h="504594">
                  <a:moveTo>
                    <a:pt x="147599" y="354965"/>
                  </a:moveTo>
                  <a:lnTo>
                    <a:pt x="147599" y="323324"/>
                  </a:lnTo>
                  <a:lnTo>
                    <a:pt x="138769" y="298959"/>
                  </a:lnTo>
                  <a:lnTo>
                    <a:pt x="131779" y="287827"/>
                  </a:lnTo>
                  <a:lnTo>
                    <a:pt x="120496" y="280405"/>
                  </a:lnTo>
                  <a:lnTo>
                    <a:pt x="90300" y="272158"/>
                  </a:lnTo>
                  <a:lnTo>
                    <a:pt x="59219" y="277323"/>
                  </a:lnTo>
                  <a:lnTo>
                    <a:pt x="43977" y="283336"/>
                  </a:lnTo>
                  <a:lnTo>
                    <a:pt x="22626" y="303262"/>
                  </a:lnTo>
                  <a:lnTo>
                    <a:pt x="14615" y="315530"/>
                  </a:lnTo>
                  <a:lnTo>
                    <a:pt x="3341" y="364436"/>
                  </a:lnTo>
                  <a:lnTo>
                    <a:pt x="0" y="420869"/>
                  </a:lnTo>
                  <a:lnTo>
                    <a:pt x="8048" y="451032"/>
                  </a:lnTo>
                  <a:lnTo>
                    <a:pt x="24319" y="475476"/>
                  </a:lnTo>
                  <a:lnTo>
                    <a:pt x="48106" y="497377"/>
                  </a:lnTo>
                  <a:lnTo>
                    <a:pt x="61402" y="502886"/>
                  </a:lnTo>
                  <a:lnTo>
                    <a:pt x="89422" y="504593"/>
                  </a:lnTo>
                  <a:lnTo>
                    <a:pt x="114016" y="495417"/>
                  </a:lnTo>
                  <a:lnTo>
                    <a:pt x="125210" y="488335"/>
                  </a:lnTo>
                  <a:lnTo>
                    <a:pt x="142063" y="467220"/>
                  </a:lnTo>
                  <a:lnTo>
                    <a:pt x="171704" y="388511"/>
                  </a:lnTo>
                  <a:lnTo>
                    <a:pt x="192156" y="317073"/>
                  </a:lnTo>
                  <a:lnTo>
                    <a:pt x="202743" y="248263"/>
                  </a:lnTo>
                  <a:lnTo>
                    <a:pt x="205880" y="171032"/>
                  </a:lnTo>
                  <a:lnTo>
                    <a:pt x="202395" y="89650"/>
                  </a:lnTo>
                  <a:lnTo>
                    <a:pt x="186385" y="3809"/>
                  </a:lnTo>
                  <a:lnTo>
                    <a:pt x="183390" y="0"/>
                  </a:lnTo>
                  <a:lnTo>
                    <a:pt x="181394" y="5739"/>
                  </a:lnTo>
                  <a:lnTo>
                    <a:pt x="177926" y="95094"/>
                  </a:lnTo>
                  <a:lnTo>
                    <a:pt x="177504" y="180258"/>
                  </a:lnTo>
                  <a:lnTo>
                    <a:pt x="177421" y="268394"/>
                  </a:lnTo>
                  <a:lnTo>
                    <a:pt x="179060" y="347921"/>
                  </a:lnTo>
                  <a:lnTo>
                    <a:pt x="193610" y="408761"/>
                  </a:lnTo>
                  <a:lnTo>
                    <a:pt x="207201" y="444369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04274" y="2344412"/>
              <a:ext cx="175270" cy="290129"/>
            </a:xfrm>
            <a:custGeom>
              <a:avLst/>
              <a:gdLst/>
              <a:ahLst/>
              <a:cxnLst/>
              <a:rect l="0" t="0" r="0" b="0"/>
              <a:pathLst>
                <a:path w="175270" h="290129">
                  <a:moveTo>
                    <a:pt x="0" y="156022"/>
                  </a:moveTo>
                  <a:lnTo>
                    <a:pt x="25447" y="133886"/>
                  </a:lnTo>
                  <a:lnTo>
                    <a:pt x="105229" y="99968"/>
                  </a:lnTo>
                  <a:lnTo>
                    <a:pt x="171017" y="55844"/>
                  </a:lnTo>
                  <a:lnTo>
                    <a:pt x="175269" y="44535"/>
                  </a:lnTo>
                  <a:lnTo>
                    <a:pt x="174792" y="32028"/>
                  </a:lnTo>
                  <a:lnTo>
                    <a:pt x="171163" y="18724"/>
                  </a:lnTo>
                  <a:lnTo>
                    <a:pt x="162122" y="9855"/>
                  </a:lnTo>
                  <a:lnTo>
                    <a:pt x="134415" y="0"/>
                  </a:lnTo>
                  <a:lnTo>
                    <a:pt x="104442" y="4449"/>
                  </a:lnTo>
                  <a:lnTo>
                    <a:pt x="89495" y="10272"/>
                  </a:lnTo>
                  <a:lnTo>
                    <a:pt x="68473" y="29986"/>
                  </a:lnTo>
                  <a:lnTo>
                    <a:pt x="27351" y="90553"/>
                  </a:lnTo>
                  <a:lnTo>
                    <a:pt x="20244" y="150053"/>
                  </a:lnTo>
                  <a:lnTo>
                    <a:pt x="29544" y="207050"/>
                  </a:lnTo>
                  <a:lnTo>
                    <a:pt x="44036" y="234441"/>
                  </a:lnTo>
                  <a:lnTo>
                    <a:pt x="78720" y="268477"/>
                  </a:lnTo>
                  <a:lnTo>
                    <a:pt x="106178" y="280506"/>
                  </a:lnTo>
                  <a:lnTo>
                    <a:pt x="149004" y="290128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68181" y="2634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392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76491" y="2351427"/>
              <a:ext cx="130097" cy="241284"/>
            </a:xfrm>
            <a:custGeom>
              <a:avLst/>
              <a:gdLst/>
              <a:ahLst/>
              <a:cxnLst/>
              <a:rect l="0" t="0" r="0" b="0"/>
              <a:pathLst>
                <a:path w="130097" h="241284">
                  <a:moveTo>
                    <a:pt x="130096" y="0"/>
                  </a:moveTo>
                  <a:lnTo>
                    <a:pt x="55506" y="27071"/>
                  </a:lnTo>
                  <a:lnTo>
                    <a:pt x="32929" y="42936"/>
                  </a:lnTo>
                  <a:lnTo>
                    <a:pt x="16273" y="69855"/>
                  </a:lnTo>
                  <a:lnTo>
                    <a:pt x="5007" y="105550"/>
                  </a:lnTo>
                  <a:lnTo>
                    <a:pt x="0" y="149008"/>
                  </a:lnTo>
                  <a:lnTo>
                    <a:pt x="6604" y="187086"/>
                  </a:lnTo>
                  <a:lnTo>
                    <a:pt x="13002" y="204194"/>
                  </a:lnTo>
                  <a:lnTo>
                    <a:pt x="33354" y="227618"/>
                  </a:lnTo>
                  <a:lnTo>
                    <a:pt x="45735" y="236182"/>
                  </a:lnTo>
                  <a:lnTo>
                    <a:pt x="72734" y="241283"/>
                  </a:lnTo>
                  <a:lnTo>
                    <a:pt x="130096" y="238410"/>
                  </a:lnTo>
                </a:path>
              </a:pathLst>
            </a:custGeom>
            <a:ln w="5391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28904" y="2425930"/>
              <a:ext cx="11796" cy="163908"/>
            </a:xfrm>
            <a:custGeom>
              <a:avLst/>
              <a:gdLst/>
              <a:ahLst/>
              <a:cxnLst/>
              <a:rect l="0" t="0" r="0" b="0"/>
              <a:pathLst>
                <a:path w="11796" h="163908">
                  <a:moveTo>
                    <a:pt x="11795" y="0"/>
                  </a:moveTo>
                  <a:lnTo>
                    <a:pt x="0" y="53042"/>
                  </a:lnTo>
                  <a:lnTo>
                    <a:pt x="2228" y="102361"/>
                  </a:lnTo>
                  <a:lnTo>
                    <a:pt x="11795" y="163907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95991" y="2232223"/>
              <a:ext cx="1" cy="14901"/>
            </a:xfrm>
            <a:custGeom>
              <a:avLst/>
              <a:gdLst/>
              <a:ahLst/>
              <a:cxnLst/>
              <a:rect l="0" t="0" r="0" b="0"/>
              <a:pathLst>
                <a:path w="1" h="14901">
                  <a:moveTo>
                    <a:pt x="0" y="14900"/>
                  </a:moveTo>
                  <a:lnTo>
                    <a:pt x="0" y="0"/>
                  </a:lnTo>
                </a:path>
              </a:pathLst>
            </a:custGeom>
            <a:ln w="5392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66897" y="2410585"/>
              <a:ext cx="350626" cy="223954"/>
            </a:xfrm>
            <a:custGeom>
              <a:avLst/>
              <a:gdLst/>
              <a:ahLst/>
              <a:cxnLst/>
              <a:rect l="0" t="0" r="0" b="0"/>
              <a:pathLst>
                <a:path w="350626" h="223954">
                  <a:moveTo>
                    <a:pt x="7911" y="74947"/>
                  </a:moveTo>
                  <a:lnTo>
                    <a:pt x="0" y="98678"/>
                  </a:lnTo>
                  <a:lnTo>
                    <a:pt x="2991" y="145076"/>
                  </a:lnTo>
                  <a:lnTo>
                    <a:pt x="14362" y="192856"/>
                  </a:lnTo>
                  <a:lnTo>
                    <a:pt x="17179" y="196599"/>
                  </a:lnTo>
                  <a:lnTo>
                    <a:pt x="19057" y="192472"/>
                  </a:lnTo>
                  <a:lnTo>
                    <a:pt x="23972" y="111886"/>
                  </a:lnTo>
                  <a:lnTo>
                    <a:pt x="43485" y="31185"/>
                  </a:lnTo>
                  <a:lnTo>
                    <a:pt x="51493" y="22594"/>
                  </a:lnTo>
                  <a:lnTo>
                    <a:pt x="61801" y="18522"/>
                  </a:lnTo>
                  <a:lnTo>
                    <a:pt x="73637" y="17463"/>
                  </a:lnTo>
                  <a:lnTo>
                    <a:pt x="95621" y="25116"/>
                  </a:lnTo>
                  <a:lnTo>
                    <a:pt x="106119" y="31793"/>
                  </a:lnTo>
                  <a:lnTo>
                    <a:pt x="122199" y="52456"/>
                  </a:lnTo>
                  <a:lnTo>
                    <a:pt x="153922" y="98282"/>
                  </a:lnTo>
                  <a:lnTo>
                    <a:pt x="159887" y="98782"/>
                  </a:lnTo>
                  <a:lnTo>
                    <a:pt x="163863" y="92493"/>
                  </a:lnTo>
                  <a:lnTo>
                    <a:pt x="184321" y="30287"/>
                  </a:lnTo>
                  <a:lnTo>
                    <a:pt x="200002" y="7637"/>
                  </a:lnTo>
                  <a:lnTo>
                    <a:pt x="210474" y="1928"/>
                  </a:lnTo>
                  <a:lnTo>
                    <a:pt x="235357" y="0"/>
                  </a:lnTo>
                  <a:lnTo>
                    <a:pt x="247289" y="5115"/>
                  </a:lnTo>
                  <a:lnTo>
                    <a:pt x="300429" y="54714"/>
                  </a:lnTo>
                  <a:lnTo>
                    <a:pt x="322692" y="100593"/>
                  </a:lnTo>
                  <a:lnTo>
                    <a:pt x="345802" y="186083"/>
                  </a:lnTo>
                  <a:lnTo>
                    <a:pt x="350625" y="223953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47985" y="2469625"/>
              <a:ext cx="227149" cy="209616"/>
            </a:xfrm>
            <a:custGeom>
              <a:avLst/>
              <a:gdLst/>
              <a:ahLst/>
              <a:cxnLst/>
              <a:rect l="0" t="0" r="0" b="0"/>
              <a:pathLst>
                <a:path w="227149" h="209616">
                  <a:moveTo>
                    <a:pt x="107943" y="60609"/>
                  </a:moveTo>
                  <a:lnTo>
                    <a:pt x="94391" y="26577"/>
                  </a:lnTo>
                  <a:lnTo>
                    <a:pt x="79292" y="6301"/>
                  </a:lnTo>
                  <a:lnTo>
                    <a:pt x="68975" y="1225"/>
                  </a:lnTo>
                  <a:lnTo>
                    <a:pt x="44266" y="0"/>
                  </a:lnTo>
                  <a:lnTo>
                    <a:pt x="34034" y="5303"/>
                  </a:lnTo>
                  <a:lnTo>
                    <a:pt x="18251" y="24439"/>
                  </a:lnTo>
                  <a:lnTo>
                    <a:pt x="58" y="78958"/>
                  </a:lnTo>
                  <a:lnTo>
                    <a:pt x="0" y="139629"/>
                  </a:lnTo>
                  <a:lnTo>
                    <a:pt x="18380" y="191638"/>
                  </a:lnTo>
                  <a:lnTo>
                    <a:pt x="28367" y="199286"/>
                  </a:lnTo>
                  <a:lnTo>
                    <a:pt x="39991" y="201074"/>
                  </a:lnTo>
                  <a:lnTo>
                    <a:pt x="64497" y="194230"/>
                  </a:lnTo>
                  <a:lnTo>
                    <a:pt x="86426" y="180151"/>
                  </a:lnTo>
                  <a:lnTo>
                    <a:pt x="93598" y="168449"/>
                  </a:lnTo>
                  <a:lnTo>
                    <a:pt x="101567" y="137787"/>
                  </a:lnTo>
                  <a:lnTo>
                    <a:pt x="107004" y="130273"/>
                  </a:lnTo>
                  <a:lnTo>
                    <a:pt x="113940" y="128575"/>
                  </a:lnTo>
                  <a:lnTo>
                    <a:pt x="121874" y="130754"/>
                  </a:lnTo>
                  <a:lnTo>
                    <a:pt x="128820" y="137174"/>
                  </a:lnTo>
                  <a:lnTo>
                    <a:pt x="165002" y="196949"/>
                  </a:lnTo>
                  <a:lnTo>
                    <a:pt x="175783" y="204482"/>
                  </a:lnTo>
                  <a:lnTo>
                    <a:pt x="187938" y="207849"/>
                  </a:lnTo>
                  <a:lnTo>
                    <a:pt x="227148" y="209615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08042" y="2172620"/>
              <a:ext cx="71396" cy="506621"/>
            </a:xfrm>
            <a:custGeom>
              <a:avLst/>
              <a:gdLst/>
              <a:ahLst/>
              <a:cxnLst/>
              <a:rect l="0" t="0" r="0" b="0"/>
              <a:pathLst>
                <a:path w="71396" h="506621">
                  <a:moveTo>
                    <a:pt x="11793" y="0"/>
                  </a:moveTo>
                  <a:lnTo>
                    <a:pt x="0" y="69250"/>
                  </a:lnTo>
                  <a:lnTo>
                    <a:pt x="2228" y="128134"/>
                  </a:lnTo>
                  <a:lnTo>
                    <a:pt x="9904" y="200438"/>
                  </a:lnTo>
                  <a:lnTo>
                    <a:pt x="21661" y="271563"/>
                  </a:lnTo>
                  <a:lnTo>
                    <a:pt x="26859" y="343155"/>
                  </a:lnTo>
                  <a:lnTo>
                    <a:pt x="38193" y="418775"/>
                  </a:lnTo>
                  <a:lnTo>
                    <a:pt x="43394" y="454333"/>
                  </a:lnTo>
                  <a:lnTo>
                    <a:pt x="71395" y="506620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93199" y="2411917"/>
              <a:ext cx="210207" cy="515760"/>
            </a:xfrm>
            <a:custGeom>
              <a:avLst/>
              <a:gdLst/>
              <a:ahLst/>
              <a:cxnLst/>
              <a:rect l="0" t="0" r="0" b="0"/>
              <a:pathLst>
                <a:path w="210207" h="515760">
                  <a:moveTo>
                    <a:pt x="58749" y="207720"/>
                  </a:moveTo>
                  <a:lnTo>
                    <a:pt x="46956" y="281385"/>
                  </a:lnTo>
                  <a:lnTo>
                    <a:pt x="44770" y="352063"/>
                  </a:lnTo>
                  <a:lnTo>
                    <a:pt x="48537" y="419362"/>
                  </a:lnTo>
                  <a:lnTo>
                    <a:pt x="56732" y="508355"/>
                  </a:lnTo>
                  <a:lnTo>
                    <a:pt x="55749" y="515759"/>
                  </a:lnTo>
                  <a:lnTo>
                    <a:pt x="53437" y="514072"/>
                  </a:lnTo>
                  <a:lnTo>
                    <a:pt x="50241" y="506325"/>
                  </a:lnTo>
                  <a:lnTo>
                    <a:pt x="43455" y="434412"/>
                  </a:lnTo>
                  <a:lnTo>
                    <a:pt x="27888" y="349322"/>
                  </a:lnTo>
                  <a:lnTo>
                    <a:pt x="8871" y="267883"/>
                  </a:lnTo>
                  <a:lnTo>
                    <a:pt x="2029" y="196481"/>
                  </a:lnTo>
                  <a:lnTo>
                    <a:pt x="0" y="122897"/>
                  </a:lnTo>
                  <a:lnTo>
                    <a:pt x="7310" y="56576"/>
                  </a:lnTo>
                  <a:lnTo>
                    <a:pt x="19883" y="24100"/>
                  </a:lnTo>
                  <a:lnTo>
                    <a:pt x="27871" y="10803"/>
                  </a:lnTo>
                  <a:lnTo>
                    <a:pt x="39820" y="3595"/>
                  </a:lnTo>
                  <a:lnTo>
                    <a:pt x="70755" y="0"/>
                  </a:lnTo>
                  <a:lnTo>
                    <a:pt x="102165" y="8337"/>
                  </a:lnTo>
                  <a:lnTo>
                    <a:pt x="143357" y="31646"/>
                  </a:lnTo>
                  <a:lnTo>
                    <a:pt x="164234" y="51651"/>
                  </a:lnTo>
                  <a:lnTo>
                    <a:pt x="204579" y="127259"/>
                  </a:lnTo>
                  <a:lnTo>
                    <a:pt x="210206" y="160370"/>
                  </a:lnTo>
                  <a:lnTo>
                    <a:pt x="205533" y="189987"/>
                  </a:lnTo>
                  <a:lnTo>
                    <a:pt x="192420" y="214188"/>
                  </a:lnTo>
                  <a:lnTo>
                    <a:pt x="171139" y="231566"/>
                  </a:lnTo>
                  <a:lnTo>
                    <a:pt x="140062" y="246243"/>
                  </a:lnTo>
                  <a:lnTo>
                    <a:pt x="118352" y="252422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66400" y="2440830"/>
              <a:ext cx="196624" cy="226900"/>
            </a:xfrm>
            <a:custGeom>
              <a:avLst/>
              <a:gdLst/>
              <a:ahLst/>
              <a:cxnLst/>
              <a:rect l="0" t="0" r="0" b="0"/>
              <a:pathLst>
                <a:path w="196624" h="226900">
                  <a:moveTo>
                    <a:pt x="128262" y="0"/>
                  </a:moveTo>
                  <a:lnTo>
                    <a:pt x="73749" y="3311"/>
                  </a:lnTo>
                  <a:lnTo>
                    <a:pt x="48295" y="15820"/>
                  </a:lnTo>
                  <a:lnTo>
                    <a:pt x="15350" y="49389"/>
                  </a:lnTo>
                  <a:lnTo>
                    <a:pt x="3577" y="81002"/>
                  </a:lnTo>
                  <a:lnTo>
                    <a:pt x="0" y="115470"/>
                  </a:lnTo>
                  <a:lnTo>
                    <a:pt x="3929" y="147346"/>
                  </a:lnTo>
                  <a:lnTo>
                    <a:pt x="23358" y="193216"/>
                  </a:lnTo>
                  <a:lnTo>
                    <a:pt x="45216" y="214461"/>
                  </a:lnTo>
                  <a:lnTo>
                    <a:pt x="57996" y="222444"/>
                  </a:lnTo>
                  <a:lnTo>
                    <a:pt x="85444" y="226899"/>
                  </a:lnTo>
                  <a:lnTo>
                    <a:pt x="114198" y="221704"/>
                  </a:lnTo>
                  <a:lnTo>
                    <a:pt x="156654" y="200164"/>
                  </a:lnTo>
                  <a:lnTo>
                    <a:pt x="180063" y="182228"/>
                  </a:lnTo>
                  <a:lnTo>
                    <a:pt x="192674" y="149975"/>
                  </a:lnTo>
                  <a:lnTo>
                    <a:pt x="196623" y="111357"/>
                  </a:lnTo>
                  <a:lnTo>
                    <a:pt x="192861" y="77637"/>
                  </a:lnTo>
                  <a:lnTo>
                    <a:pt x="173523" y="30730"/>
                  </a:lnTo>
                  <a:lnTo>
                    <a:pt x="163402" y="20487"/>
                  </a:lnTo>
                  <a:lnTo>
                    <a:pt x="113361" y="0"/>
                  </a:lnTo>
                </a:path>
              </a:pathLst>
            </a:custGeom>
            <a:ln w="5392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88373" y="2515334"/>
              <a:ext cx="29802" cy="193710"/>
            </a:xfrm>
            <a:custGeom>
              <a:avLst/>
              <a:gdLst/>
              <a:ahLst/>
              <a:cxnLst/>
              <a:rect l="0" t="0" r="0" b="0"/>
              <a:pathLst>
                <a:path w="29802" h="193710">
                  <a:moveTo>
                    <a:pt x="0" y="0"/>
                  </a:moveTo>
                  <a:lnTo>
                    <a:pt x="7910" y="87878"/>
                  </a:lnTo>
                  <a:lnTo>
                    <a:pt x="25774" y="166670"/>
                  </a:lnTo>
                  <a:lnTo>
                    <a:pt x="29801" y="193709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73469" y="23216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392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22478" y="2470595"/>
              <a:ext cx="274648" cy="253348"/>
            </a:xfrm>
            <a:custGeom>
              <a:avLst/>
              <a:gdLst/>
              <a:ahLst/>
              <a:cxnLst/>
              <a:rect l="0" t="0" r="0" b="0"/>
              <a:pathLst>
                <a:path w="274648" h="253348">
                  <a:moveTo>
                    <a:pt x="0" y="29838"/>
                  </a:moveTo>
                  <a:lnTo>
                    <a:pt x="11793" y="82879"/>
                  </a:lnTo>
                  <a:lnTo>
                    <a:pt x="22197" y="147746"/>
                  </a:lnTo>
                  <a:lnTo>
                    <a:pt x="43368" y="193360"/>
                  </a:lnTo>
                  <a:lnTo>
                    <a:pt x="47124" y="198455"/>
                  </a:lnTo>
                  <a:lnTo>
                    <a:pt x="47972" y="196885"/>
                  </a:lnTo>
                  <a:lnTo>
                    <a:pt x="44990" y="115593"/>
                  </a:lnTo>
                  <a:lnTo>
                    <a:pt x="52669" y="46961"/>
                  </a:lnTo>
                  <a:lnTo>
                    <a:pt x="73368" y="8605"/>
                  </a:lnTo>
                  <a:lnTo>
                    <a:pt x="83679" y="2438"/>
                  </a:lnTo>
                  <a:lnTo>
                    <a:pt x="108383" y="0"/>
                  </a:lnTo>
                  <a:lnTo>
                    <a:pt x="150215" y="15846"/>
                  </a:lnTo>
                  <a:lnTo>
                    <a:pt x="186155" y="49423"/>
                  </a:lnTo>
                  <a:lnTo>
                    <a:pt x="233654" y="119858"/>
                  </a:lnTo>
                  <a:lnTo>
                    <a:pt x="267794" y="208699"/>
                  </a:lnTo>
                  <a:lnTo>
                    <a:pt x="274647" y="233503"/>
                  </a:lnTo>
                  <a:lnTo>
                    <a:pt x="274156" y="240118"/>
                  </a:lnTo>
                  <a:lnTo>
                    <a:pt x="268211" y="253347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030135" y="2247122"/>
              <a:ext cx="39362" cy="491721"/>
            </a:xfrm>
            <a:custGeom>
              <a:avLst/>
              <a:gdLst/>
              <a:ahLst/>
              <a:cxnLst/>
              <a:rect l="0" t="0" r="0" b="0"/>
              <a:pathLst>
                <a:path w="39362" h="491721">
                  <a:moveTo>
                    <a:pt x="9557" y="0"/>
                  </a:moveTo>
                  <a:lnTo>
                    <a:pt x="1647" y="23731"/>
                  </a:lnTo>
                  <a:lnTo>
                    <a:pt x="2178" y="48627"/>
                  </a:lnTo>
                  <a:lnTo>
                    <a:pt x="4621" y="79559"/>
                  </a:lnTo>
                  <a:lnTo>
                    <a:pt x="0" y="145169"/>
                  </a:lnTo>
                  <a:lnTo>
                    <a:pt x="5989" y="226787"/>
                  </a:lnTo>
                  <a:lnTo>
                    <a:pt x="10156" y="308917"/>
                  </a:lnTo>
                  <a:lnTo>
                    <a:pt x="25558" y="392513"/>
                  </a:lnTo>
                  <a:lnTo>
                    <a:pt x="35271" y="450184"/>
                  </a:lnTo>
                  <a:lnTo>
                    <a:pt x="39361" y="491720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52279" y="2455730"/>
              <a:ext cx="551323" cy="44704"/>
            </a:xfrm>
            <a:custGeom>
              <a:avLst/>
              <a:gdLst/>
              <a:ahLst/>
              <a:cxnLst/>
              <a:rect l="0" t="0" r="0" b="0"/>
              <a:pathLst>
                <a:path w="551323" h="44704">
                  <a:moveTo>
                    <a:pt x="551322" y="0"/>
                  </a:moveTo>
                  <a:lnTo>
                    <a:pt x="479946" y="0"/>
                  </a:lnTo>
                  <a:lnTo>
                    <a:pt x="402139" y="0"/>
                  </a:lnTo>
                  <a:lnTo>
                    <a:pt x="319254" y="4415"/>
                  </a:lnTo>
                  <a:lnTo>
                    <a:pt x="246653" y="12830"/>
                  </a:lnTo>
                  <a:lnTo>
                    <a:pt x="168540" y="26388"/>
                  </a:lnTo>
                  <a:lnTo>
                    <a:pt x="80509" y="40594"/>
                  </a:lnTo>
                  <a:lnTo>
                    <a:pt x="0" y="44703"/>
                  </a:lnTo>
                </a:path>
              </a:pathLst>
            </a:custGeom>
            <a:ln w="5392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117665" y="3862905"/>
            <a:ext cx="7373249" cy="932692"/>
            <a:chOff x="1117665" y="3862905"/>
            <a:chExt cx="7373249" cy="932692"/>
          </a:xfrm>
        </p:grpSpPr>
        <p:sp>
          <p:nvSpPr>
            <p:cNvPr id="62" name="Freeform 61"/>
            <p:cNvSpPr/>
            <p:nvPr/>
          </p:nvSpPr>
          <p:spPr>
            <a:xfrm>
              <a:off x="1117665" y="4074881"/>
              <a:ext cx="183713" cy="84789"/>
            </a:xfrm>
            <a:custGeom>
              <a:avLst/>
              <a:gdLst/>
              <a:ahLst/>
              <a:cxnLst/>
              <a:rect l="0" t="0" r="0" b="0"/>
              <a:pathLst>
                <a:path w="183713" h="84789">
                  <a:moveTo>
                    <a:pt x="183712" y="0"/>
                  </a:moveTo>
                  <a:lnTo>
                    <a:pt x="109830" y="38495"/>
                  </a:lnTo>
                  <a:lnTo>
                    <a:pt x="30010" y="73303"/>
                  </a:lnTo>
                  <a:lnTo>
                    <a:pt x="0" y="84788"/>
                  </a:lnTo>
                </a:path>
              </a:pathLst>
            </a:custGeom>
            <a:ln w="5113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99221" y="3881670"/>
              <a:ext cx="409819" cy="574768"/>
            </a:xfrm>
            <a:custGeom>
              <a:avLst/>
              <a:gdLst/>
              <a:ahLst/>
              <a:cxnLst/>
              <a:rect l="0" t="0" r="0" b="0"/>
              <a:pathLst>
                <a:path w="409819" h="574768">
                  <a:moveTo>
                    <a:pt x="0" y="574767"/>
                  </a:moveTo>
                  <a:lnTo>
                    <a:pt x="7502" y="496089"/>
                  </a:lnTo>
                  <a:lnTo>
                    <a:pt x="19669" y="426887"/>
                  </a:lnTo>
                  <a:lnTo>
                    <a:pt x="36278" y="346665"/>
                  </a:lnTo>
                  <a:lnTo>
                    <a:pt x="40582" y="263977"/>
                  </a:lnTo>
                  <a:lnTo>
                    <a:pt x="40288" y="182252"/>
                  </a:lnTo>
                  <a:lnTo>
                    <a:pt x="35291" y="100964"/>
                  </a:lnTo>
                  <a:lnTo>
                    <a:pt x="37659" y="84607"/>
                  </a:lnTo>
                  <a:lnTo>
                    <a:pt x="40808" y="79983"/>
                  </a:lnTo>
                  <a:lnTo>
                    <a:pt x="44477" y="83182"/>
                  </a:lnTo>
                  <a:lnTo>
                    <a:pt x="86213" y="163507"/>
                  </a:lnTo>
                  <a:lnTo>
                    <a:pt x="122755" y="221190"/>
                  </a:lnTo>
                  <a:lnTo>
                    <a:pt x="145629" y="241237"/>
                  </a:lnTo>
                  <a:lnTo>
                    <a:pt x="158323" y="248781"/>
                  </a:lnTo>
                  <a:lnTo>
                    <a:pt x="169926" y="250670"/>
                  </a:lnTo>
                  <a:lnTo>
                    <a:pt x="180802" y="248789"/>
                  </a:lnTo>
                  <a:lnTo>
                    <a:pt x="191193" y="244395"/>
                  </a:lnTo>
                  <a:lnTo>
                    <a:pt x="220821" y="215705"/>
                  </a:lnTo>
                  <a:lnTo>
                    <a:pt x="247685" y="152526"/>
                  </a:lnTo>
                  <a:lnTo>
                    <a:pt x="263924" y="79565"/>
                  </a:lnTo>
                  <a:lnTo>
                    <a:pt x="267899" y="0"/>
                  </a:lnTo>
                  <a:lnTo>
                    <a:pt x="279731" y="70400"/>
                  </a:lnTo>
                  <a:lnTo>
                    <a:pt x="292590" y="132921"/>
                  </a:lnTo>
                  <a:lnTo>
                    <a:pt x="306345" y="210415"/>
                  </a:lnTo>
                  <a:lnTo>
                    <a:pt x="321935" y="291473"/>
                  </a:lnTo>
                  <a:lnTo>
                    <a:pt x="344175" y="362770"/>
                  </a:lnTo>
                  <a:lnTo>
                    <a:pt x="371554" y="445718"/>
                  </a:lnTo>
                  <a:lnTo>
                    <a:pt x="395610" y="509620"/>
                  </a:lnTo>
                  <a:lnTo>
                    <a:pt x="409818" y="532371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96776" y="4117275"/>
              <a:ext cx="164196" cy="227025"/>
            </a:xfrm>
            <a:custGeom>
              <a:avLst/>
              <a:gdLst/>
              <a:ahLst/>
              <a:cxnLst/>
              <a:rect l="0" t="0" r="0" b="0"/>
              <a:pathLst>
                <a:path w="164196" h="227025">
                  <a:moveTo>
                    <a:pt x="11185" y="42395"/>
                  </a:moveTo>
                  <a:lnTo>
                    <a:pt x="0" y="92699"/>
                  </a:lnTo>
                  <a:lnTo>
                    <a:pt x="2114" y="139473"/>
                  </a:lnTo>
                  <a:lnTo>
                    <a:pt x="16895" y="197479"/>
                  </a:lnTo>
                  <a:lnTo>
                    <a:pt x="24413" y="208592"/>
                  </a:lnTo>
                  <a:lnTo>
                    <a:pt x="45327" y="225127"/>
                  </a:lnTo>
                  <a:lnTo>
                    <a:pt x="57499" y="227024"/>
                  </a:lnTo>
                  <a:lnTo>
                    <a:pt x="124755" y="207075"/>
                  </a:lnTo>
                  <a:lnTo>
                    <a:pt x="144357" y="189385"/>
                  </a:lnTo>
                  <a:lnTo>
                    <a:pt x="151783" y="178073"/>
                  </a:lnTo>
                  <a:lnTo>
                    <a:pt x="162234" y="132144"/>
                  </a:lnTo>
                  <a:lnTo>
                    <a:pt x="164195" y="61926"/>
                  </a:lnTo>
                  <a:lnTo>
                    <a:pt x="152502" y="0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21805" y="3933563"/>
              <a:ext cx="67713" cy="423951"/>
            </a:xfrm>
            <a:custGeom>
              <a:avLst/>
              <a:gdLst/>
              <a:ahLst/>
              <a:cxnLst/>
              <a:rect l="0" t="0" r="0" b="0"/>
              <a:pathLst>
                <a:path w="67713" h="423951">
                  <a:moveTo>
                    <a:pt x="11186" y="0"/>
                  </a:moveTo>
                  <a:lnTo>
                    <a:pt x="0" y="50304"/>
                  </a:lnTo>
                  <a:lnTo>
                    <a:pt x="2114" y="97078"/>
                  </a:lnTo>
                  <a:lnTo>
                    <a:pt x="16896" y="177591"/>
                  </a:lnTo>
                  <a:lnTo>
                    <a:pt x="25224" y="260082"/>
                  </a:lnTo>
                  <a:lnTo>
                    <a:pt x="40361" y="327552"/>
                  </a:lnTo>
                  <a:lnTo>
                    <a:pt x="63605" y="410370"/>
                  </a:lnTo>
                  <a:lnTo>
                    <a:pt x="67712" y="42395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89516" y="43575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43888" y="3947697"/>
              <a:ext cx="70659" cy="381555"/>
            </a:xfrm>
            <a:custGeom>
              <a:avLst/>
              <a:gdLst/>
              <a:ahLst/>
              <a:cxnLst/>
              <a:rect l="0" t="0" r="0" b="0"/>
              <a:pathLst>
                <a:path w="70659" h="381555">
                  <a:moveTo>
                    <a:pt x="0" y="0"/>
                  </a:moveTo>
                  <a:lnTo>
                    <a:pt x="0" y="78677"/>
                  </a:lnTo>
                  <a:lnTo>
                    <a:pt x="11282" y="144820"/>
                  </a:lnTo>
                  <a:lnTo>
                    <a:pt x="25674" y="215629"/>
                  </a:lnTo>
                  <a:lnTo>
                    <a:pt x="47559" y="285460"/>
                  </a:lnTo>
                  <a:lnTo>
                    <a:pt x="65630" y="353558"/>
                  </a:lnTo>
                  <a:lnTo>
                    <a:pt x="70658" y="381554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73228" y="4159667"/>
              <a:ext cx="226107" cy="28264"/>
            </a:xfrm>
            <a:custGeom>
              <a:avLst/>
              <a:gdLst/>
              <a:ahLst/>
              <a:cxnLst/>
              <a:rect l="0" t="0" r="0" b="0"/>
              <a:pathLst>
                <a:path w="226107" h="28264">
                  <a:moveTo>
                    <a:pt x="226106" y="0"/>
                  </a:moveTo>
                  <a:lnTo>
                    <a:pt x="149245" y="4187"/>
                  </a:lnTo>
                  <a:lnTo>
                    <a:pt x="82952" y="15372"/>
                  </a:lnTo>
                  <a:lnTo>
                    <a:pt x="0" y="28263"/>
                  </a:lnTo>
                </a:path>
              </a:pathLst>
            </a:custGeom>
            <a:ln w="5113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69994" y="4216197"/>
              <a:ext cx="14133" cy="84789"/>
            </a:xfrm>
            <a:custGeom>
              <a:avLst/>
              <a:gdLst/>
              <a:ahLst/>
              <a:cxnLst/>
              <a:rect l="0" t="0" r="0" b="0"/>
              <a:pathLst>
                <a:path w="14133" h="84789">
                  <a:moveTo>
                    <a:pt x="14132" y="0"/>
                  </a:moveTo>
                  <a:lnTo>
                    <a:pt x="2947" y="46115"/>
                  </a:lnTo>
                  <a:lnTo>
                    <a:pt x="0" y="84788"/>
                  </a:lnTo>
                </a:path>
              </a:pathLst>
            </a:custGeom>
            <a:ln w="5113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69994" y="4103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12136" y="4074574"/>
              <a:ext cx="173270" cy="505736"/>
            </a:xfrm>
            <a:custGeom>
              <a:avLst/>
              <a:gdLst/>
              <a:ahLst/>
              <a:cxnLst/>
              <a:rect l="0" t="0" r="0" b="0"/>
              <a:pathLst>
                <a:path w="173270" h="505736">
                  <a:moveTo>
                    <a:pt x="27438" y="226416"/>
                  </a:moveTo>
                  <a:lnTo>
                    <a:pt x="31625" y="296279"/>
                  </a:lnTo>
                  <a:lnTo>
                    <a:pt x="42811" y="363310"/>
                  </a:lnTo>
                  <a:lnTo>
                    <a:pt x="60657" y="442227"/>
                  </a:lnTo>
                  <a:lnTo>
                    <a:pt x="68021" y="505735"/>
                  </a:lnTo>
                  <a:lnTo>
                    <a:pt x="68625" y="503699"/>
                  </a:lnTo>
                  <a:lnTo>
                    <a:pt x="67726" y="484688"/>
                  </a:lnTo>
                  <a:lnTo>
                    <a:pt x="50093" y="403449"/>
                  </a:lnTo>
                  <a:lnTo>
                    <a:pt x="31972" y="318377"/>
                  </a:lnTo>
                  <a:lnTo>
                    <a:pt x="17965" y="250872"/>
                  </a:lnTo>
                  <a:lnTo>
                    <a:pt x="3352" y="166811"/>
                  </a:lnTo>
                  <a:lnTo>
                    <a:pt x="0" y="82573"/>
                  </a:lnTo>
                  <a:lnTo>
                    <a:pt x="6921" y="32012"/>
                  </a:lnTo>
                  <a:lnTo>
                    <a:pt x="13760" y="19874"/>
                  </a:lnTo>
                  <a:lnTo>
                    <a:pt x="33921" y="2201"/>
                  </a:lnTo>
                  <a:lnTo>
                    <a:pt x="44321" y="0"/>
                  </a:lnTo>
                  <a:lnTo>
                    <a:pt x="54396" y="1674"/>
                  </a:lnTo>
                  <a:lnTo>
                    <a:pt x="73964" y="11907"/>
                  </a:lnTo>
                  <a:lnTo>
                    <a:pt x="102636" y="36895"/>
                  </a:lnTo>
                  <a:lnTo>
                    <a:pt x="164558" y="116796"/>
                  </a:lnTo>
                  <a:lnTo>
                    <a:pt x="170668" y="129784"/>
                  </a:lnTo>
                  <a:lnTo>
                    <a:pt x="173269" y="160962"/>
                  </a:lnTo>
                  <a:lnTo>
                    <a:pt x="167622" y="192615"/>
                  </a:lnTo>
                  <a:lnTo>
                    <a:pt x="154643" y="217150"/>
                  </a:lnTo>
                  <a:lnTo>
                    <a:pt x="122179" y="248619"/>
                  </a:lnTo>
                  <a:lnTo>
                    <a:pt x="83965" y="268811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93944" y="3862905"/>
              <a:ext cx="70659" cy="466347"/>
            </a:xfrm>
            <a:custGeom>
              <a:avLst/>
              <a:gdLst/>
              <a:ahLst/>
              <a:cxnLst/>
              <a:rect l="0" t="0" r="0" b="0"/>
              <a:pathLst>
                <a:path w="70659" h="466347">
                  <a:moveTo>
                    <a:pt x="0" y="0"/>
                  </a:moveTo>
                  <a:lnTo>
                    <a:pt x="7502" y="83343"/>
                  </a:lnTo>
                  <a:lnTo>
                    <a:pt x="24104" y="166736"/>
                  </a:lnTo>
                  <a:lnTo>
                    <a:pt x="37847" y="248120"/>
                  </a:lnTo>
                  <a:lnTo>
                    <a:pt x="56558" y="329377"/>
                  </a:lnTo>
                  <a:lnTo>
                    <a:pt x="67872" y="412597"/>
                  </a:lnTo>
                  <a:lnTo>
                    <a:pt x="70658" y="466346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20051" y="4230329"/>
              <a:ext cx="42395" cy="197843"/>
            </a:xfrm>
            <a:custGeom>
              <a:avLst/>
              <a:gdLst/>
              <a:ahLst/>
              <a:cxnLst/>
              <a:rect l="0" t="0" r="0" b="0"/>
              <a:pathLst>
                <a:path w="42395" h="197843">
                  <a:moveTo>
                    <a:pt x="0" y="0"/>
                  </a:moveTo>
                  <a:lnTo>
                    <a:pt x="7502" y="78677"/>
                  </a:lnTo>
                  <a:lnTo>
                    <a:pt x="28630" y="154642"/>
                  </a:lnTo>
                  <a:lnTo>
                    <a:pt x="42394" y="197842"/>
                  </a:lnTo>
                </a:path>
              </a:pathLst>
            </a:custGeom>
            <a:ln w="51136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20051" y="4060747"/>
              <a:ext cx="1" cy="14133"/>
            </a:xfrm>
            <a:custGeom>
              <a:avLst/>
              <a:gdLst/>
              <a:ahLst/>
              <a:cxnLst/>
              <a:rect l="0" t="0" r="0" b="0"/>
              <a:pathLst>
                <a:path w="1" h="14133">
                  <a:moveTo>
                    <a:pt x="0" y="0"/>
                  </a:moveTo>
                  <a:lnTo>
                    <a:pt x="0" y="14132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32849" y="4156234"/>
              <a:ext cx="168156" cy="229543"/>
            </a:xfrm>
            <a:custGeom>
              <a:avLst/>
              <a:gdLst/>
              <a:ahLst/>
              <a:cxnLst/>
              <a:rect l="0" t="0" r="0" b="0"/>
              <a:pathLst>
                <a:path w="168156" h="229543">
                  <a:moveTo>
                    <a:pt x="14387" y="102357"/>
                  </a:moveTo>
                  <a:lnTo>
                    <a:pt x="73395" y="122026"/>
                  </a:lnTo>
                  <a:lnTo>
                    <a:pt x="100280" y="122614"/>
                  </a:lnTo>
                  <a:lnTo>
                    <a:pt x="127930" y="116071"/>
                  </a:lnTo>
                  <a:lnTo>
                    <a:pt x="155922" y="102695"/>
                  </a:lnTo>
                  <a:lnTo>
                    <a:pt x="163699" y="93161"/>
                  </a:lnTo>
                  <a:lnTo>
                    <a:pt x="167315" y="82095"/>
                  </a:lnTo>
                  <a:lnTo>
                    <a:pt x="168155" y="70007"/>
                  </a:lnTo>
                  <a:lnTo>
                    <a:pt x="160714" y="44014"/>
                  </a:lnTo>
                  <a:lnTo>
                    <a:pt x="154333" y="30488"/>
                  </a:lnTo>
                  <a:lnTo>
                    <a:pt x="134682" y="11272"/>
                  </a:lnTo>
                  <a:lnTo>
                    <a:pt x="122847" y="3949"/>
                  </a:lnTo>
                  <a:lnTo>
                    <a:pt x="97136" y="0"/>
                  </a:lnTo>
                  <a:lnTo>
                    <a:pt x="70006" y="5049"/>
                  </a:lnTo>
                  <a:lnTo>
                    <a:pt x="42247" y="17761"/>
                  </a:lnTo>
                  <a:lnTo>
                    <a:pt x="7638" y="50075"/>
                  </a:lnTo>
                  <a:lnTo>
                    <a:pt x="2037" y="64362"/>
                  </a:lnTo>
                  <a:lnTo>
                    <a:pt x="0" y="96985"/>
                  </a:lnTo>
                  <a:lnTo>
                    <a:pt x="7682" y="143160"/>
                  </a:lnTo>
                  <a:lnTo>
                    <a:pt x="27405" y="179173"/>
                  </a:lnTo>
                  <a:lnTo>
                    <a:pt x="60639" y="209732"/>
                  </a:lnTo>
                  <a:lnTo>
                    <a:pt x="82573" y="220737"/>
                  </a:lnTo>
                  <a:lnTo>
                    <a:pt x="113309" y="229542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77888" y="3925340"/>
              <a:ext cx="193298" cy="510411"/>
            </a:xfrm>
            <a:custGeom>
              <a:avLst/>
              <a:gdLst/>
              <a:ahLst/>
              <a:cxnLst/>
              <a:rect l="0" t="0" r="0" b="0"/>
              <a:pathLst>
                <a:path w="193298" h="510411">
                  <a:moveTo>
                    <a:pt x="179166" y="333253"/>
                  </a:moveTo>
                  <a:lnTo>
                    <a:pt x="164162" y="318249"/>
                  </a:lnTo>
                  <a:lnTo>
                    <a:pt x="124823" y="301416"/>
                  </a:lnTo>
                  <a:lnTo>
                    <a:pt x="95347" y="303925"/>
                  </a:lnTo>
                  <a:lnTo>
                    <a:pt x="38042" y="331123"/>
                  </a:lnTo>
                  <a:lnTo>
                    <a:pt x="18046" y="352719"/>
                  </a:lnTo>
                  <a:lnTo>
                    <a:pt x="5496" y="379589"/>
                  </a:lnTo>
                  <a:lnTo>
                    <a:pt x="0" y="428457"/>
                  </a:lnTo>
                  <a:lnTo>
                    <a:pt x="4279" y="458786"/>
                  </a:lnTo>
                  <a:lnTo>
                    <a:pt x="15602" y="483780"/>
                  </a:lnTo>
                  <a:lnTo>
                    <a:pt x="23018" y="494842"/>
                  </a:lnTo>
                  <a:lnTo>
                    <a:pt x="34243" y="502216"/>
                  </a:lnTo>
                  <a:lnTo>
                    <a:pt x="63463" y="510410"/>
                  </a:lnTo>
                  <a:lnTo>
                    <a:pt x="76908" y="509455"/>
                  </a:lnTo>
                  <a:lnTo>
                    <a:pt x="100221" y="500018"/>
                  </a:lnTo>
                  <a:lnTo>
                    <a:pt x="131001" y="477050"/>
                  </a:lnTo>
                  <a:lnTo>
                    <a:pt x="152508" y="442854"/>
                  </a:lnTo>
                  <a:lnTo>
                    <a:pt x="172272" y="366534"/>
                  </a:lnTo>
                  <a:lnTo>
                    <a:pt x="177123" y="298974"/>
                  </a:lnTo>
                  <a:lnTo>
                    <a:pt x="174575" y="214184"/>
                  </a:lnTo>
                  <a:lnTo>
                    <a:pt x="159417" y="136140"/>
                  </a:lnTo>
                  <a:lnTo>
                    <a:pt x="139732" y="59545"/>
                  </a:lnTo>
                  <a:lnTo>
                    <a:pt x="107232" y="10917"/>
                  </a:lnTo>
                  <a:lnTo>
                    <a:pt x="98236" y="599"/>
                  </a:lnTo>
                  <a:lnTo>
                    <a:pt x="90669" y="0"/>
                  </a:lnTo>
                  <a:lnTo>
                    <a:pt x="84054" y="5881"/>
                  </a:lnTo>
                  <a:lnTo>
                    <a:pt x="78074" y="16084"/>
                  </a:lnTo>
                  <a:lnTo>
                    <a:pt x="75616" y="39981"/>
                  </a:lnTo>
                  <a:lnTo>
                    <a:pt x="90917" y="120458"/>
                  </a:lnTo>
                  <a:lnTo>
                    <a:pt x="108755" y="199392"/>
                  </a:lnTo>
                  <a:lnTo>
                    <a:pt x="127399" y="276280"/>
                  </a:lnTo>
                  <a:lnTo>
                    <a:pt x="148998" y="343937"/>
                  </a:lnTo>
                  <a:lnTo>
                    <a:pt x="178295" y="425673"/>
                  </a:lnTo>
                  <a:lnTo>
                    <a:pt x="193297" y="460438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09270" y="4004221"/>
              <a:ext cx="244583" cy="480479"/>
            </a:xfrm>
            <a:custGeom>
              <a:avLst/>
              <a:gdLst/>
              <a:ahLst/>
              <a:cxnLst/>
              <a:rect l="0" t="0" r="0" b="0"/>
              <a:pathLst>
                <a:path w="244583" h="480479">
                  <a:moveTo>
                    <a:pt x="0" y="0"/>
                  </a:moveTo>
                  <a:lnTo>
                    <a:pt x="1570" y="66122"/>
                  </a:lnTo>
                  <a:lnTo>
                    <a:pt x="11282" y="134914"/>
                  </a:lnTo>
                  <a:lnTo>
                    <a:pt x="22534" y="211125"/>
                  </a:lnTo>
                  <a:lnTo>
                    <a:pt x="31319" y="290550"/>
                  </a:lnTo>
                  <a:lnTo>
                    <a:pt x="50648" y="368177"/>
                  </a:lnTo>
                  <a:lnTo>
                    <a:pt x="59552" y="439162"/>
                  </a:lnTo>
                  <a:lnTo>
                    <a:pt x="63254" y="457645"/>
                  </a:lnTo>
                  <a:lnTo>
                    <a:pt x="62582" y="465256"/>
                  </a:lnTo>
                  <a:lnTo>
                    <a:pt x="58993" y="465620"/>
                  </a:lnTo>
                  <a:lnTo>
                    <a:pt x="53460" y="461151"/>
                  </a:lnTo>
                  <a:lnTo>
                    <a:pt x="38172" y="424855"/>
                  </a:lnTo>
                  <a:lnTo>
                    <a:pt x="38701" y="366820"/>
                  </a:lnTo>
                  <a:lnTo>
                    <a:pt x="54517" y="299438"/>
                  </a:lnTo>
                  <a:lnTo>
                    <a:pt x="69242" y="269690"/>
                  </a:lnTo>
                  <a:lnTo>
                    <a:pt x="90441" y="249142"/>
                  </a:lnTo>
                  <a:lnTo>
                    <a:pt x="102689" y="241464"/>
                  </a:lnTo>
                  <a:lnTo>
                    <a:pt x="133047" y="237120"/>
                  </a:lnTo>
                  <a:lnTo>
                    <a:pt x="149935" y="238160"/>
                  </a:lnTo>
                  <a:lnTo>
                    <a:pt x="177074" y="251877"/>
                  </a:lnTo>
                  <a:lnTo>
                    <a:pt x="199603" y="275246"/>
                  </a:lnTo>
                  <a:lnTo>
                    <a:pt x="228372" y="323713"/>
                  </a:lnTo>
                  <a:lnTo>
                    <a:pt x="241769" y="359512"/>
                  </a:lnTo>
                  <a:lnTo>
                    <a:pt x="244582" y="392171"/>
                  </a:lnTo>
                  <a:lnTo>
                    <a:pt x="239029" y="420818"/>
                  </a:lnTo>
                  <a:lnTo>
                    <a:pt x="226092" y="444019"/>
                  </a:lnTo>
                  <a:lnTo>
                    <a:pt x="201500" y="460610"/>
                  </a:lnTo>
                  <a:lnTo>
                    <a:pt x="168065" y="471648"/>
                  </a:lnTo>
                  <a:lnTo>
                    <a:pt x="84790" y="480478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77770" y="4272724"/>
              <a:ext cx="84788" cy="155450"/>
            </a:xfrm>
            <a:custGeom>
              <a:avLst/>
              <a:gdLst/>
              <a:ahLst/>
              <a:cxnLst/>
              <a:rect l="0" t="0" r="0" b="0"/>
              <a:pathLst>
                <a:path w="84788" h="155450">
                  <a:moveTo>
                    <a:pt x="0" y="0"/>
                  </a:moveTo>
                  <a:lnTo>
                    <a:pt x="38495" y="85135"/>
                  </a:lnTo>
                  <a:lnTo>
                    <a:pt x="84787" y="155449"/>
                  </a:lnTo>
                </a:path>
              </a:pathLst>
            </a:custGeom>
            <a:ln w="51137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34299" y="4173802"/>
              <a:ext cx="113055" cy="621795"/>
            </a:xfrm>
            <a:custGeom>
              <a:avLst/>
              <a:gdLst/>
              <a:ahLst/>
              <a:cxnLst/>
              <a:rect l="0" t="0" r="0" b="0"/>
              <a:pathLst>
                <a:path w="113055" h="621795">
                  <a:moveTo>
                    <a:pt x="113054" y="0"/>
                  </a:moveTo>
                  <a:lnTo>
                    <a:pt x="98049" y="22506"/>
                  </a:lnTo>
                  <a:lnTo>
                    <a:pt x="82349" y="97078"/>
                  </a:lnTo>
                  <a:lnTo>
                    <a:pt x="65466" y="177590"/>
                  </a:lnTo>
                  <a:lnTo>
                    <a:pt x="60500" y="233854"/>
                  </a:lnTo>
                  <a:lnTo>
                    <a:pt x="57704" y="314763"/>
                  </a:lnTo>
                  <a:lnTo>
                    <a:pt x="49257" y="390868"/>
                  </a:lnTo>
                  <a:lnTo>
                    <a:pt x="36926" y="459160"/>
                  </a:lnTo>
                  <a:lnTo>
                    <a:pt x="18692" y="542505"/>
                  </a:lnTo>
                  <a:lnTo>
                    <a:pt x="0" y="621794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43815" y="4158650"/>
              <a:ext cx="226408" cy="227127"/>
            </a:xfrm>
            <a:custGeom>
              <a:avLst/>
              <a:gdLst/>
              <a:ahLst/>
              <a:cxnLst/>
              <a:rect l="0" t="0" r="0" b="0"/>
              <a:pathLst>
                <a:path w="226408" h="227127">
                  <a:moveTo>
                    <a:pt x="169880" y="85809"/>
                  </a:moveTo>
                  <a:lnTo>
                    <a:pt x="157028" y="53533"/>
                  </a:lnTo>
                  <a:lnTo>
                    <a:pt x="116993" y="5822"/>
                  </a:lnTo>
                  <a:lnTo>
                    <a:pt x="106358" y="1080"/>
                  </a:lnTo>
                  <a:lnTo>
                    <a:pt x="81982" y="0"/>
                  </a:lnTo>
                  <a:lnTo>
                    <a:pt x="41775" y="15721"/>
                  </a:lnTo>
                  <a:lnTo>
                    <a:pt x="7530" y="47770"/>
                  </a:lnTo>
                  <a:lnTo>
                    <a:pt x="1980" y="60450"/>
                  </a:lnTo>
                  <a:lnTo>
                    <a:pt x="0" y="87100"/>
                  </a:lnTo>
                  <a:lnTo>
                    <a:pt x="7713" y="128587"/>
                  </a:lnTo>
                  <a:lnTo>
                    <a:pt x="27445" y="163211"/>
                  </a:lnTo>
                  <a:lnTo>
                    <a:pt x="37239" y="168814"/>
                  </a:lnTo>
                  <a:lnTo>
                    <a:pt x="60683" y="170853"/>
                  </a:lnTo>
                  <a:lnTo>
                    <a:pt x="100364" y="155670"/>
                  </a:lnTo>
                  <a:lnTo>
                    <a:pt x="119619" y="135701"/>
                  </a:lnTo>
                  <a:lnTo>
                    <a:pt x="152276" y="92001"/>
                  </a:lnTo>
                  <a:lnTo>
                    <a:pt x="158144" y="93077"/>
                  </a:lnTo>
                  <a:lnTo>
                    <a:pt x="162056" y="101646"/>
                  </a:lnTo>
                  <a:lnTo>
                    <a:pt x="181703" y="178966"/>
                  </a:lnTo>
                  <a:lnTo>
                    <a:pt x="203392" y="211460"/>
                  </a:lnTo>
                  <a:lnTo>
                    <a:pt x="226407" y="227126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02689" y="4159772"/>
              <a:ext cx="157088" cy="451599"/>
            </a:xfrm>
            <a:custGeom>
              <a:avLst/>
              <a:gdLst/>
              <a:ahLst/>
              <a:cxnLst/>
              <a:rect l="0" t="0" r="0" b="0"/>
              <a:pathLst>
                <a:path w="157088" h="451599">
                  <a:moveTo>
                    <a:pt x="6694" y="112954"/>
                  </a:moveTo>
                  <a:lnTo>
                    <a:pt x="6694" y="191631"/>
                  </a:lnTo>
                  <a:lnTo>
                    <a:pt x="17977" y="275628"/>
                  </a:lnTo>
                  <a:lnTo>
                    <a:pt x="30799" y="344517"/>
                  </a:lnTo>
                  <a:lnTo>
                    <a:pt x="44543" y="411510"/>
                  </a:lnTo>
                  <a:lnTo>
                    <a:pt x="55419" y="451598"/>
                  </a:lnTo>
                  <a:lnTo>
                    <a:pt x="48282" y="381986"/>
                  </a:lnTo>
                  <a:lnTo>
                    <a:pt x="33868" y="309971"/>
                  </a:lnTo>
                  <a:lnTo>
                    <a:pt x="15900" y="227763"/>
                  </a:lnTo>
                  <a:lnTo>
                    <a:pt x="9422" y="159185"/>
                  </a:lnTo>
                  <a:lnTo>
                    <a:pt x="0" y="89142"/>
                  </a:lnTo>
                  <a:lnTo>
                    <a:pt x="2269" y="33670"/>
                  </a:lnTo>
                  <a:lnTo>
                    <a:pt x="8454" y="20844"/>
                  </a:lnTo>
                  <a:lnTo>
                    <a:pt x="27889" y="2404"/>
                  </a:lnTo>
                  <a:lnTo>
                    <a:pt x="39667" y="0"/>
                  </a:lnTo>
                  <a:lnTo>
                    <a:pt x="65314" y="5702"/>
                  </a:lnTo>
                  <a:lnTo>
                    <a:pt x="88228" y="22892"/>
                  </a:lnTo>
                  <a:lnTo>
                    <a:pt x="107310" y="46233"/>
                  </a:lnTo>
                  <a:lnTo>
                    <a:pt x="150765" y="129001"/>
                  </a:lnTo>
                  <a:lnTo>
                    <a:pt x="157087" y="163005"/>
                  </a:lnTo>
                  <a:lnTo>
                    <a:pt x="151522" y="190679"/>
                  </a:lnTo>
                  <a:lnTo>
                    <a:pt x="145641" y="202455"/>
                  </a:lnTo>
                  <a:lnTo>
                    <a:pt x="135440" y="210306"/>
                  </a:lnTo>
                  <a:lnTo>
                    <a:pt x="107357" y="219029"/>
                  </a:lnTo>
                  <a:lnTo>
                    <a:pt x="86501" y="218719"/>
                  </a:lnTo>
                  <a:lnTo>
                    <a:pt x="63221" y="211876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23774" y="4159667"/>
              <a:ext cx="137040" cy="258173"/>
            </a:xfrm>
            <a:custGeom>
              <a:avLst/>
              <a:gdLst/>
              <a:ahLst/>
              <a:cxnLst/>
              <a:rect l="0" t="0" r="0" b="0"/>
              <a:pathLst>
                <a:path w="137040" h="258173">
                  <a:moveTo>
                    <a:pt x="82375" y="0"/>
                  </a:moveTo>
                  <a:lnTo>
                    <a:pt x="25112" y="65637"/>
                  </a:lnTo>
                  <a:lnTo>
                    <a:pt x="9819" y="98260"/>
                  </a:lnTo>
                  <a:lnTo>
                    <a:pt x="0" y="170379"/>
                  </a:lnTo>
                  <a:lnTo>
                    <a:pt x="1798" y="204480"/>
                  </a:lnTo>
                  <a:lnTo>
                    <a:pt x="13066" y="230103"/>
                  </a:lnTo>
                  <a:lnTo>
                    <a:pt x="32728" y="247772"/>
                  </a:lnTo>
                  <a:lnTo>
                    <a:pt x="44566" y="254682"/>
                  </a:lnTo>
                  <a:lnTo>
                    <a:pt x="70282" y="258172"/>
                  </a:lnTo>
                  <a:lnTo>
                    <a:pt x="83734" y="256905"/>
                  </a:lnTo>
                  <a:lnTo>
                    <a:pt x="107056" y="242935"/>
                  </a:lnTo>
                  <a:lnTo>
                    <a:pt x="117671" y="232615"/>
                  </a:lnTo>
                  <a:lnTo>
                    <a:pt x="129466" y="204400"/>
                  </a:lnTo>
                  <a:lnTo>
                    <a:pt x="137039" y="135110"/>
                  </a:lnTo>
                  <a:lnTo>
                    <a:pt x="129700" y="102444"/>
                  </a:lnTo>
                  <a:lnTo>
                    <a:pt x="110639" y="42395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0939" y="4173802"/>
              <a:ext cx="309196" cy="214478"/>
            </a:xfrm>
            <a:custGeom>
              <a:avLst/>
              <a:gdLst/>
              <a:ahLst/>
              <a:cxnLst/>
              <a:rect l="0" t="0" r="0" b="0"/>
              <a:pathLst>
                <a:path w="309196" h="214478">
                  <a:moveTo>
                    <a:pt x="0" y="28263"/>
                  </a:moveTo>
                  <a:lnTo>
                    <a:pt x="24104" y="110287"/>
                  </a:lnTo>
                  <a:lnTo>
                    <a:pt x="54680" y="183347"/>
                  </a:lnTo>
                  <a:lnTo>
                    <a:pt x="76118" y="203439"/>
                  </a:lnTo>
                  <a:lnTo>
                    <a:pt x="88430" y="210995"/>
                  </a:lnTo>
                  <a:lnTo>
                    <a:pt x="98208" y="211321"/>
                  </a:lnTo>
                  <a:lnTo>
                    <a:pt x="106297" y="206829"/>
                  </a:lnTo>
                  <a:lnTo>
                    <a:pt x="138063" y="165772"/>
                  </a:lnTo>
                  <a:lnTo>
                    <a:pt x="147722" y="135437"/>
                  </a:lnTo>
                  <a:lnTo>
                    <a:pt x="152014" y="113580"/>
                  </a:lnTo>
                  <a:lnTo>
                    <a:pt x="153159" y="116545"/>
                  </a:lnTo>
                  <a:lnTo>
                    <a:pt x="153922" y="124802"/>
                  </a:lnTo>
                  <a:lnTo>
                    <a:pt x="170000" y="158929"/>
                  </a:lnTo>
                  <a:lnTo>
                    <a:pt x="194653" y="191373"/>
                  </a:lnTo>
                  <a:lnTo>
                    <a:pt x="229348" y="213372"/>
                  </a:lnTo>
                  <a:lnTo>
                    <a:pt x="240830" y="214477"/>
                  </a:lnTo>
                  <a:lnTo>
                    <a:pt x="261960" y="207329"/>
                  </a:lnTo>
                  <a:lnTo>
                    <a:pt x="291512" y="185650"/>
                  </a:lnTo>
                  <a:lnTo>
                    <a:pt x="302282" y="159973"/>
                  </a:lnTo>
                  <a:lnTo>
                    <a:pt x="309195" y="92313"/>
                  </a:lnTo>
                  <a:lnTo>
                    <a:pt x="302890" y="44624"/>
                  </a:lnTo>
                  <a:lnTo>
                    <a:pt x="282634" y="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72494" y="4244463"/>
              <a:ext cx="14134" cy="1"/>
            </a:xfrm>
            <a:custGeom>
              <a:avLst/>
              <a:gdLst/>
              <a:ahLst/>
              <a:cxnLst/>
              <a:rect l="0" t="0" r="0" b="0"/>
              <a:pathLst>
                <a:path w="14134" h="1">
                  <a:moveTo>
                    <a:pt x="0" y="0"/>
                  </a:moveTo>
                  <a:lnTo>
                    <a:pt x="14133" y="0"/>
                  </a:lnTo>
                </a:path>
              </a:pathLst>
            </a:custGeom>
            <a:ln w="51141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63774" y="4185692"/>
              <a:ext cx="134899" cy="203937"/>
            </a:xfrm>
            <a:custGeom>
              <a:avLst/>
              <a:gdLst/>
              <a:ahLst/>
              <a:cxnLst/>
              <a:rect l="0" t="0" r="0" b="0"/>
              <a:pathLst>
                <a:path w="134899" h="203937">
                  <a:moveTo>
                    <a:pt x="65248" y="72900"/>
                  </a:moveTo>
                  <a:lnTo>
                    <a:pt x="87754" y="80402"/>
                  </a:lnTo>
                  <a:lnTo>
                    <a:pt x="111366" y="75711"/>
                  </a:lnTo>
                  <a:lnTo>
                    <a:pt x="124257" y="70064"/>
                  </a:lnTo>
                  <a:lnTo>
                    <a:pt x="131281" y="60018"/>
                  </a:lnTo>
                  <a:lnTo>
                    <a:pt x="134898" y="32108"/>
                  </a:lnTo>
                  <a:lnTo>
                    <a:pt x="130524" y="20583"/>
                  </a:lnTo>
                  <a:lnTo>
                    <a:pt x="113102" y="3589"/>
                  </a:lnTo>
                  <a:lnTo>
                    <a:pt x="101861" y="0"/>
                  </a:lnTo>
                  <a:lnTo>
                    <a:pt x="76810" y="199"/>
                  </a:lnTo>
                  <a:lnTo>
                    <a:pt x="54161" y="9708"/>
                  </a:lnTo>
                  <a:lnTo>
                    <a:pt x="14033" y="41401"/>
                  </a:lnTo>
                  <a:lnTo>
                    <a:pt x="3231" y="67798"/>
                  </a:lnTo>
                  <a:lnTo>
                    <a:pt x="0" y="100466"/>
                  </a:lnTo>
                  <a:lnTo>
                    <a:pt x="3797" y="135921"/>
                  </a:lnTo>
                  <a:lnTo>
                    <a:pt x="14907" y="164240"/>
                  </a:lnTo>
                  <a:lnTo>
                    <a:pt x="22266" y="176189"/>
                  </a:lnTo>
                  <a:lnTo>
                    <a:pt x="43005" y="193652"/>
                  </a:lnTo>
                  <a:lnTo>
                    <a:pt x="55130" y="200507"/>
                  </a:lnTo>
                  <a:lnTo>
                    <a:pt x="76977" y="203936"/>
                  </a:lnTo>
                  <a:lnTo>
                    <a:pt x="107644" y="200085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70337" y="4173802"/>
              <a:ext cx="127185" cy="201736"/>
            </a:xfrm>
            <a:custGeom>
              <a:avLst/>
              <a:gdLst/>
              <a:ahLst/>
              <a:cxnLst/>
              <a:rect l="0" t="0" r="0" b="0"/>
              <a:pathLst>
                <a:path w="127185" h="201736">
                  <a:moveTo>
                    <a:pt x="0" y="84790"/>
                  </a:moveTo>
                  <a:lnTo>
                    <a:pt x="24104" y="166814"/>
                  </a:lnTo>
                  <a:lnTo>
                    <a:pt x="34707" y="201735"/>
                  </a:lnTo>
                  <a:lnTo>
                    <a:pt x="21921" y="157008"/>
                  </a:lnTo>
                  <a:lnTo>
                    <a:pt x="16440" y="106013"/>
                  </a:lnTo>
                  <a:lnTo>
                    <a:pt x="23532" y="73810"/>
                  </a:lnTo>
                  <a:lnTo>
                    <a:pt x="45180" y="33384"/>
                  </a:lnTo>
                  <a:lnTo>
                    <a:pt x="53673" y="22256"/>
                  </a:lnTo>
                  <a:lnTo>
                    <a:pt x="79858" y="9892"/>
                  </a:lnTo>
                  <a:lnTo>
                    <a:pt x="127184" y="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00482" y="4272724"/>
              <a:ext cx="238125" cy="213143"/>
            </a:xfrm>
            <a:custGeom>
              <a:avLst/>
              <a:gdLst/>
              <a:ahLst/>
              <a:cxnLst/>
              <a:rect l="0" t="0" r="0" b="0"/>
              <a:pathLst>
                <a:path w="238125" h="213143">
                  <a:moveTo>
                    <a:pt x="106861" y="14131"/>
                  </a:moveTo>
                  <a:lnTo>
                    <a:pt x="36118" y="39805"/>
                  </a:lnTo>
                  <a:lnTo>
                    <a:pt x="14706" y="54852"/>
                  </a:lnTo>
                  <a:lnTo>
                    <a:pt x="3096" y="80381"/>
                  </a:lnTo>
                  <a:lnTo>
                    <a:pt x="0" y="95982"/>
                  </a:lnTo>
                  <a:lnTo>
                    <a:pt x="4934" y="125878"/>
                  </a:lnTo>
                  <a:lnTo>
                    <a:pt x="19165" y="153297"/>
                  </a:lnTo>
                  <a:lnTo>
                    <a:pt x="80075" y="206359"/>
                  </a:lnTo>
                  <a:lnTo>
                    <a:pt x="111705" y="213142"/>
                  </a:lnTo>
                  <a:lnTo>
                    <a:pt x="145128" y="209353"/>
                  </a:lnTo>
                  <a:lnTo>
                    <a:pt x="188858" y="189563"/>
                  </a:lnTo>
                  <a:lnTo>
                    <a:pt x="211869" y="172703"/>
                  </a:lnTo>
                  <a:lnTo>
                    <a:pt x="234977" y="138054"/>
                  </a:lnTo>
                  <a:lnTo>
                    <a:pt x="238124" y="111602"/>
                  </a:lnTo>
                  <a:lnTo>
                    <a:pt x="232718" y="84145"/>
                  </a:lnTo>
                  <a:lnTo>
                    <a:pt x="212019" y="43774"/>
                  </a:lnTo>
                  <a:lnTo>
                    <a:pt x="177520" y="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65597" y="3905299"/>
              <a:ext cx="124379" cy="579398"/>
            </a:xfrm>
            <a:custGeom>
              <a:avLst/>
              <a:gdLst/>
              <a:ahLst/>
              <a:cxnLst/>
              <a:rect l="0" t="0" r="0" b="0"/>
              <a:pathLst>
                <a:path w="124379" h="579398">
                  <a:moveTo>
                    <a:pt x="124378" y="579397"/>
                  </a:moveTo>
                  <a:lnTo>
                    <a:pt x="116876" y="496055"/>
                  </a:lnTo>
                  <a:lnTo>
                    <a:pt x="95748" y="412955"/>
                  </a:lnTo>
                  <a:lnTo>
                    <a:pt x="62802" y="329861"/>
                  </a:lnTo>
                  <a:lnTo>
                    <a:pt x="35454" y="247504"/>
                  </a:lnTo>
                  <a:lnTo>
                    <a:pt x="16150" y="175435"/>
                  </a:lnTo>
                  <a:lnTo>
                    <a:pt x="0" y="92191"/>
                  </a:lnTo>
                  <a:lnTo>
                    <a:pt x="6815" y="64004"/>
                  </a:lnTo>
                  <a:lnTo>
                    <a:pt x="13029" y="52090"/>
                  </a:lnTo>
                  <a:lnTo>
                    <a:pt x="32494" y="34666"/>
                  </a:lnTo>
                  <a:lnTo>
                    <a:pt x="93901" y="7124"/>
                  </a:lnTo>
                  <a:lnTo>
                    <a:pt x="124378" y="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20395" y="4173802"/>
              <a:ext cx="169581" cy="42396"/>
            </a:xfrm>
            <a:custGeom>
              <a:avLst/>
              <a:gdLst/>
              <a:ahLst/>
              <a:cxnLst/>
              <a:rect l="0" t="0" r="0" b="0"/>
              <a:pathLst>
                <a:path w="169581" h="42396">
                  <a:moveTo>
                    <a:pt x="169580" y="0"/>
                  </a:moveTo>
                  <a:lnTo>
                    <a:pt x="85985" y="22534"/>
                  </a:lnTo>
                  <a:lnTo>
                    <a:pt x="25998" y="31319"/>
                  </a:lnTo>
                  <a:lnTo>
                    <a:pt x="0" y="42395"/>
                  </a:lnTo>
                </a:path>
              </a:pathLst>
            </a:custGeom>
            <a:ln w="5113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43266" y="3919432"/>
              <a:ext cx="98924" cy="480477"/>
            </a:xfrm>
            <a:custGeom>
              <a:avLst/>
              <a:gdLst/>
              <a:ahLst/>
              <a:cxnLst/>
              <a:rect l="0" t="0" r="0" b="0"/>
              <a:pathLst>
                <a:path w="98924" h="480477">
                  <a:moveTo>
                    <a:pt x="0" y="0"/>
                  </a:moveTo>
                  <a:lnTo>
                    <a:pt x="0" y="65677"/>
                  </a:lnTo>
                  <a:lnTo>
                    <a:pt x="7502" y="137541"/>
                  </a:lnTo>
                  <a:lnTo>
                    <a:pt x="24105" y="201808"/>
                  </a:lnTo>
                  <a:lnTo>
                    <a:pt x="37849" y="269153"/>
                  </a:lnTo>
                  <a:lnTo>
                    <a:pt x="61260" y="351516"/>
                  </a:lnTo>
                  <a:lnTo>
                    <a:pt x="84793" y="434901"/>
                  </a:lnTo>
                  <a:lnTo>
                    <a:pt x="98923" y="480476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74175" y="4025815"/>
              <a:ext cx="416739" cy="370398"/>
            </a:xfrm>
            <a:custGeom>
              <a:avLst/>
              <a:gdLst/>
              <a:ahLst/>
              <a:cxnLst/>
              <a:rect l="0" t="0" r="0" b="0"/>
              <a:pathLst>
                <a:path w="416739" h="370398">
                  <a:moveTo>
                    <a:pt x="165856" y="20801"/>
                  </a:moveTo>
                  <a:lnTo>
                    <a:pt x="115552" y="9616"/>
                  </a:lnTo>
                  <a:lnTo>
                    <a:pt x="99347" y="8634"/>
                  </a:lnTo>
                  <a:lnTo>
                    <a:pt x="72966" y="15917"/>
                  </a:lnTo>
                  <a:lnTo>
                    <a:pt x="30441" y="46181"/>
                  </a:lnTo>
                  <a:lnTo>
                    <a:pt x="8842" y="80661"/>
                  </a:lnTo>
                  <a:lnTo>
                    <a:pt x="0" y="128213"/>
                  </a:lnTo>
                  <a:lnTo>
                    <a:pt x="4882" y="182080"/>
                  </a:lnTo>
                  <a:lnTo>
                    <a:pt x="20513" y="214955"/>
                  </a:lnTo>
                  <a:lnTo>
                    <a:pt x="91898" y="298924"/>
                  </a:lnTo>
                  <a:lnTo>
                    <a:pt x="139733" y="340229"/>
                  </a:lnTo>
                  <a:lnTo>
                    <a:pt x="188125" y="361617"/>
                  </a:lnTo>
                  <a:lnTo>
                    <a:pt x="249742" y="370397"/>
                  </a:lnTo>
                  <a:lnTo>
                    <a:pt x="302719" y="365497"/>
                  </a:lnTo>
                  <a:lnTo>
                    <a:pt x="355751" y="346598"/>
                  </a:lnTo>
                  <a:lnTo>
                    <a:pt x="380056" y="321572"/>
                  </a:lnTo>
                  <a:lnTo>
                    <a:pt x="408454" y="254329"/>
                  </a:lnTo>
                  <a:lnTo>
                    <a:pt x="416738" y="191708"/>
                  </a:lnTo>
                  <a:lnTo>
                    <a:pt x="404189" y="123431"/>
                  </a:lnTo>
                  <a:lnTo>
                    <a:pt x="373079" y="68482"/>
                  </a:lnTo>
                  <a:lnTo>
                    <a:pt x="334028" y="22367"/>
                  </a:lnTo>
                  <a:lnTo>
                    <a:pt x="298172" y="5795"/>
                  </a:lnTo>
                  <a:lnTo>
                    <a:pt x="256068" y="0"/>
                  </a:lnTo>
                  <a:lnTo>
                    <a:pt x="181816" y="4887"/>
                  </a:lnTo>
                  <a:lnTo>
                    <a:pt x="151725" y="6670"/>
                  </a:lnTo>
                </a:path>
              </a:pathLst>
            </a:custGeom>
            <a:ln w="51138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5109" y="252683"/>
            <a:ext cx="1272052" cy="423416"/>
            <a:chOff x="265109" y="252683"/>
            <a:chExt cx="1272052" cy="423416"/>
          </a:xfrm>
        </p:grpSpPr>
        <p:sp>
          <p:nvSpPr>
            <p:cNvPr id="2" name="Freeform 1"/>
            <p:cNvSpPr/>
            <p:nvPr/>
          </p:nvSpPr>
          <p:spPr>
            <a:xfrm>
              <a:off x="265109" y="294797"/>
              <a:ext cx="456154" cy="381302"/>
            </a:xfrm>
            <a:custGeom>
              <a:avLst/>
              <a:gdLst/>
              <a:ahLst/>
              <a:cxnLst/>
              <a:rect l="0" t="0" r="0" b="0"/>
              <a:pathLst>
                <a:path w="456154" h="381302">
                  <a:moveTo>
                    <a:pt x="19160" y="0"/>
                  </a:moveTo>
                  <a:lnTo>
                    <a:pt x="2371" y="62281"/>
                  </a:lnTo>
                  <a:lnTo>
                    <a:pt x="0" y="88902"/>
                  </a:lnTo>
                  <a:lnTo>
                    <a:pt x="14119" y="145290"/>
                  </a:lnTo>
                  <a:lnTo>
                    <a:pt x="25725" y="194478"/>
                  </a:lnTo>
                  <a:lnTo>
                    <a:pt x="38913" y="244927"/>
                  </a:lnTo>
                  <a:lnTo>
                    <a:pt x="70505" y="304488"/>
                  </a:lnTo>
                  <a:lnTo>
                    <a:pt x="86434" y="330690"/>
                  </a:lnTo>
                  <a:lnTo>
                    <a:pt x="105211" y="350135"/>
                  </a:lnTo>
                  <a:lnTo>
                    <a:pt x="115132" y="355086"/>
                  </a:lnTo>
                  <a:lnTo>
                    <a:pt x="135514" y="357468"/>
                  </a:lnTo>
                  <a:lnTo>
                    <a:pt x="144692" y="354125"/>
                  </a:lnTo>
                  <a:lnTo>
                    <a:pt x="161130" y="341053"/>
                  </a:lnTo>
                  <a:lnTo>
                    <a:pt x="195930" y="283709"/>
                  </a:lnTo>
                  <a:lnTo>
                    <a:pt x="222208" y="221050"/>
                  </a:lnTo>
                  <a:lnTo>
                    <a:pt x="225885" y="217557"/>
                  </a:lnTo>
                  <a:lnTo>
                    <a:pt x="229507" y="218737"/>
                  </a:lnTo>
                  <a:lnTo>
                    <a:pt x="233091" y="223034"/>
                  </a:lnTo>
                  <a:lnTo>
                    <a:pt x="245218" y="283901"/>
                  </a:lnTo>
                  <a:lnTo>
                    <a:pt x="261506" y="336864"/>
                  </a:lnTo>
                  <a:lnTo>
                    <a:pt x="264952" y="347408"/>
                  </a:lnTo>
                  <a:lnTo>
                    <a:pt x="278140" y="362244"/>
                  </a:lnTo>
                  <a:lnTo>
                    <a:pt x="315201" y="381301"/>
                  </a:lnTo>
                  <a:lnTo>
                    <a:pt x="338687" y="379647"/>
                  </a:lnTo>
                  <a:lnTo>
                    <a:pt x="362383" y="371113"/>
                  </a:lnTo>
                  <a:lnTo>
                    <a:pt x="380714" y="359522"/>
                  </a:lnTo>
                  <a:lnTo>
                    <a:pt x="404187" y="328664"/>
                  </a:lnTo>
                  <a:lnTo>
                    <a:pt x="431833" y="270922"/>
                  </a:lnTo>
                  <a:lnTo>
                    <a:pt x="442386" y="242073"/>
                  </a:lnTo>
                  <a:lnTo>
                    <a:pt x="449497" y="189879"/>
                  </a:lnTo>
                  <a:lnTo>
                    <a:pt x="456153" y="149457"/>
                  </a:lnTo>
                  <a:lnTo>
                    <a:pt x="446171" y="86117"/>
                  </a:lnTo>
                  <a:lnTo>
                    <a:pt x="432740" y="38074"/>
                  </a:lnTo>
                  <a:lnTo>
                    <a:pt x="42977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442196"/>
              <a:ext cx="94758" cy="190954"/>
            </a:xfrm>
            <a:custGeom>
              <a:avLst/>
              <a:gdLst/>
              <a:ahLst/>
              <a:cxnLst/>
              <a:rect l="0" t="0" r="0" b="0"/>
              <a:pathLst>
                <a:path w="94758" h="190954">
                  <a:moveTo>
                    <a:pt x="0" y="94757"/>
                  </a:moveTo>
                  <a:lnTo>
                    <a:pt x="14655" y="153374"/>
                  </a:lnTo>
                  <a:lnTo>
                    <a:pt x="25858" y="190953"/>
                  </a:lnTo>
                  <a:lnTo>
                    <a:pt x="9988" y="135825"/>
                  </a:lnTo>
                  <a:lnTo>
                    <a:pt x="6659" y="125645"/>
                  </a:lnTo>
                  <a:lnTo>
                    <a:pt x="7562" y="88961"/>
                  </a:lnTo>
                  <a:lnTo>
                    <a:pt x="20828" y="54045"/>
                  </a:lnTo>
                  <a:lnTo>
                    <a:pt x="39577" y="27062"/>
                  </a:lnTo>
                  <a:lnTo>
                    <a:pt x="65539" y="983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0817" y="515896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7077" y="252683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20" y="156789"/>
                  </a:lnTo>
                  <a:lnTo>
                    <a:pt x="8334" y="210233"/>
                  </a:lnTo>
                  <a:lnTo>
                    <a:pt x="12998" y="259993"/>
                  </a:lnTo>
                  <a:lnTo>
                    <a:pt x="19465" y="318729"/>
                  </a:lnTo>
                  <a:lnTo>
                    <a:pt x="21913" y="370712"/>
                  </a:lnTo>
                  <a:lnTo>
                    <a:pt x="23967" y="376993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43166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3" y="3119"/>
                  </a:lnTo>
                  <a:lnTo>
                    <a:pt x="75746" y="17958"/>
                  </a:lnTo>
                  <a:lnTo>
                    <a:pt x="2700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48908" y="418574"/>
              <a:ext cx="288253" cy="242889"/>
            </a:xfrm>
            <a:custGeom>
              <a:avLst/>
              <a:gdLst/>
              <a:ahLst/>
              <a:cxnLst/>
              <a:rect l="0" t="0" r="0" b="0"/>
              <a:pathLst>
                <a:path w="288253" h="242889">
                  <a:moveTo>
                    <a:pt x="25040" y="97322"/>
                  </a:moveTo>
                  <a:lnTo>
                    <a:pt x="62518" y="88989"/>
                  </a:lnTo>
                  <a:lnTo>
                    <a:pt x="113941" y="81638"/>
                  </a:lnTo>
                  <a:lnTo>
                    <a:pt x="159584" y="67751"/>
                  </a:lnTo>
                  <a:lnTo>
                    <a:pt x="176864" y="56493"/>
                  </a:lnTo>
                  <a:lnTo>
                    <a:pt x="189223" y="40571"/>
                  </a:lnTo>
                  <a:lnTo>
                    <a:pt x="194157" y="31412"/>
                  </a:lnTo>
                  <a:lnTo>
                    <a:pt x="193937" y="24136"/>
                  </a:lnTo>
                  <a:lnTo>
                    <a:pt x="190280" y="18116"/>
                  </a:lnTo>
                  <a:lnTo>
                    <a:pt x="176859" y="8307"/>
                  </a:lnTo>
                  <a:lnTo>
                    <a:pt x="159195" y="48"/>
                  </a:lnTo>
                  <a:lnTo>
                    <a:pt x="118342" y="0"/>
                  </a:lnTo>
                  <a:lnTo>
                    <a:pt x="80371" y="12984"/>
                  </a:lnTo>
                  <a:lnTo>
                    <a:pt x="36847" y="45127"/>
                  </a:lnTo>
                  <a:lnTo>
                    <a:pt x="23268" y="60086"/>
                  </a:lnTo>
                  <a:lnTo>
                    <a:pt x="1164" y="108493"/>
                  </a:lnTo>
                  <a:lnTo>
                    <a:pt x="0" y="129193"/>
                  </a:lnTo>
                  <a:lnTo>
                    <a:pt x="8785" y="171078"/>
                  </a:lnTo>
                  <a:lnTo>
                    <a:pt x="23993" y="197034"/>
                  </a:lnTo>
                  <a:lnTo>
                    <a:pt x="48906" y="219543"/>
                  </a:lnTo>
                  <a:lnTo>
                    <a:pt x="84104" y="235441"/>
                  </a:lnTo>
                  <a:lnTo>
                    <a:pt x="145155" y="242888"/>
                  </a:lnTo>
                  <a:lnTo>
                    <a:pt x="206607" y="241239"/>
                  </a:lnTo>
                  <a:lnTo>
                    <a:pt x="251193" y="236280"/>
                  </a:lnTo>
                  <a:lnTo>
                    <a:pt x="288252" y="234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138272" y="139305"/>
            <a:ext cx="5684402" cy="597690"/>
            <a:chOff x="2138272" y="139305"/>
            <a:chExt cx="5684402" cy="597690"/>
          </a:xfrm>
        </p:grpSpPr>
        <p:sp>
          <p:nvSpPr>
            <p:cNvPr id="10" name="Freeform 9"/>
            <p:cNvSpPr/>
            <p:nvPr/>
          </p:nvSpPr>
          <p:spPr>
            <a:xfrm>
              <a:off x="2138272" y="157927"/>
              <a:ext cx="170684" cy="438832"/>
            </a:xfrm>
            <a:custGeom>
              <a:avLst/>
              <a:gdLst/>
              <a:ahLst/>
              <a:cxnLst/>
              <a:rect l="0" t="0" r="0" b="0"/>
              <a:pathLst>
                <a:path w="170684" h="438832">
                  <a:moveTo>
                    <a:pt x="135883" y="0"/>
                  </a:moveTo>
                  <a:lnTo>
                    <a:pt x="111836" y="17981"/>
                  </a:lnTo>
                  <a:lnTo>
                    <a:pt x="91583" y="44322"/>
                  </a:lnTo>
                  <a:lnTo>
                    <a:pt x="58882" y="106649"/>
                  </a:lnTo>
                  <a:lnTo>
                    <a:pt x="38741" y="162010"/>
                  </a:lnTo>
                  <a:lnTo>
                    <a:pt x="18169" y="217745"/>
                  </a:lnTo>
                  <a:lnTo>
                    <a:pt x="4010" y="270956"/>
                  </a:lnTo>
                  <a:lnTo>
                    <a:pt x="0" y="326526"/>
                  </a:lnTo>
                  <a:lnTo>
                    <a:pt x="2425" y="365420"/>
                  </a:lnTo>
                  <a:lnTo>
                    <a:pt x="13725" y="410004"/>
                  </a:lnTo>
                  <a:lnTo>
                    <a:pt x="20519" y="418395"/>
                  </a:lnTo>
                  <a:lnTo>
                    <a:pt x="40546" y="430838"/>
                  </a:lnTo>
                  <a:lnTo>
                    <a:pt x="83718" y="438831"/>
                  </a:lnTo>
                  <a:lnTo>
                    <a:pt x="110359" y="434462"/>
                  </a:lnTo>
                  <a:lnTo>
                    <a:pt x="122377" y="430021"/>
                  </a:lnTo>
                  <a:lnTo>
                    <a:pt x="138849" y="415728"/>
                  </a:lnTo>
                  <a:lnTo>
                    <a:pt x="158956" y="377957"/>
                  </a:lnTo>
                  <a:lnTo>
                    <a:pt x="170535" y="347124"/>
                  </a:lnTo>
                  <a:lnTo>
                    <a:pt x="170683" y="336701"/>
                  </a:lnTo>
                  <a:lnTo>
                    <a:pt x="164608" y="315761"/>
                  </a:lnTo>
                  <a:lnTo>
                    <a:pt x="147870" y="297876"/>
                  </a:lnTo>
                  <a:lnTo>
                    <a:pt x="136855" y="289831"/>
                  </a:lnTo>
                  <a:lnTo>
                    <a:pt x="109019" y="284012"/>
                  </a:lnTo>
                  <a:lnTo>
                    <a:pt x="69822" y="287313"/>
                  </a:lnTo>
                  <a:lnTo>
                    <a:pt x="4112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69" y="294814"/>
              <a:ext cx="275861" cy="242140"/>
            </a:xfrm>
            <a:custGeom>
              <a:avLst/>
              <a:gdLst/>
              <a:ahLst/>
              <a:cxnLst/>
              <a:rect l="0" t="0" r="0" b="0"/>
              <a:pathLst>
                <a:path w="275861" h="242140">
                  <a:moveTo>
                    <a:pt x="0" y="10512"/>
                  </a:moveTo>
                  <a:lnTo>
                    <a:pt x="48930" y="2179"/>
                  </a:lnTo>
                  <a:lnTo>
                    <a:pt x="108061" y="417"/>
                  </a:lnTo>
                  <a:lnTo>
                    <a:pt x="164801" y="69"/>
                  </a:lnTo>
                  <a:lnTo>
                    <a:pt x="221069" y="0"/>
                  </a:lnTo>
                  <a:lnTo>
                    <a:pt x="271655" y="5576"/>
                  </a:lnTo>
                  <a:lnTo>
                    <a:pt x="275860" y="10731"/>
                  </a:lnTo>
                  <a:lnTo>
                    <a:pt x="275153" y="17677"/>
                  </a:lnTo>
                  <a:lnTo>
                    <a:pt x="241355" y="74312"/>
                  </a:lnTo>
                  <a:lnTo>
                    <a:pt x="199971" y="136909"/>
                  </a:lnTo>
                  <a:lnTo>
                    <a:pt x="166254" y="200030"/>
                  </a:lnTo>
                  <a:lnTo>
                    <a:pt x="136870" y="242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85723" y="284269"/>
              <a:ext cx="285120" cy="286309"/>
            </a:xfrm>
            <a:custGeom>
              <a:avLst/>
              <a:gdLst/>
              <a:ahLst/>
              <a:cxnLst/>
              <a:rect l="0" t="0" r="0" b="0"/>
              <a:pathLst>
                <a:path w="285120" h="286309">
                  <a:moveTo>
                    <a:pt x="130670" y="0"/>
                  </a:moveTo>
                  <a:lnTo>
                    <a:pt x="106624" y="9575"/>
                  </a:lnTo>
                  <a:lnTo>
                    <a:pt x="65488" y="44992"/>
                  </a:lnTo>
                  <a:lnTo>
                    <a:pt x="27871" y="105538"/>
                  </a:lnTo>
                  <a:lnTo>
                    <a:pt x="5118" y="166294"/>
                  </a:lnTo>
                  <a:lnTo>
                    <a:pt x="0" y="190892"/>
                  </a:lnTo>
                  <a:lnTo>
                    <a:pt x="4866" y="235285"/>
                  </a:lnTo>
                  <a:lnTo>
                    <a:pt x="14706" y="260159"/>
                  </a:lnTo>
                  <a:lnTo>
                    <a:pt x="29997" y="276673"/>
                  </a:lnTo>
                  <a:lnTo>
                    <a:pt x="38989" y="282715"/>
                  </a:lnTo>
                  <a:lnTo>
                    <a:pt x="58338" y="286308"/>
                  </a:lnTo>
                  <a:lnTo>
                    <a:pt x="112133" y="276132"/>
                  </a:lnTo>
                  <a:lnTo>
                    <a:pt x="168430" y="259872"/>
                  </a:lnTo>
                  <a:lnTo>
                    <a:pt x="219628" y="228887"/>
                  </a:lnTo>
                  <a:lnTo>
                    <a:pt x="255294" y="199230"/>
                  </a:lnTo>
                  <a:lnTo>
                    <a:pt x="271067" y="175504"/>
                  </a:lnTo>
                  <a:lnTo>
                    <a:pt x="280806" y="149362"/>
                  </a:lnTo>
                  <a:lnTo>
                    <a:pt x="285119" y="108336"/>
                  </a:lnTo>
                  <a:lnTo>
                    <a:pt x="278339" y="68884"/>
                  </a:lnTo>
                  <a:lnTo>
                    <a:pt x="268051" y="49722"/>
                  </a:lnTo>
                  <a:lnTo>
                    <a:pt x="252560" y="36527"/>
                  </a:lnTo>
                  <a:lnTo>
                    <a:pt x="208430" y="18524"/>
                  </a:lnTo>
                  <a:lnTo>
                    <a:pt x="185117" y="17201"/>
                  </a:lnTo>
                  <a:lnTo>
                    <a:pt x="15172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505367"/>
              <a:ext cx="88201" cy="178986"/>
            </a:xfrm>
            <a:custGeom>
              <a:avLst/>
              <a:gdLst/>
              <a:ahLst/>
              <a:cxnLst/>
              <a:rect l="0" t="0" r="0" b="0"/>
              <a:pathLst>
                <a:path w="88201" h="178986">
                  <a:moveTo>
                    <a:pt x="0" y="0"/>
                  </a:moveTo>
                  <a:lnTo>
                    <a:pt x="17981" y="15641"/>
                  </a:lnTo>
                  <a:lnTo>
                    <a:pt x="58563" y="40434"/>
                  </a:lnTo>
                  <a:lnTo>
                    <a:pt x="74804" y="65793"/>
                  </a:lnTo>
                  <a:lnTo>
                    <a:pt x="87025" y="95534"/>
                  </a:lnTo>
                  <a:lnTo>
                    <a:pt x="88200" y="119279"/>
                  </a:lnTo>
                  <a:lnTo>
                    <a:pt x="7369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49693" y="210569"/>
              <a:ext cx="180681" cy="422627"/>
            </a:xfrm>
            <a:custGeom>
              <a:avLst/>
              <a:gdLst/>
              <a:ahLst/>
              <a:cxnLst/>
              <a:rect l="0" t="0" r="0" b="0"/>
              <a:pathLst>
                <a:path w="180681" h="422627">
                  <a:moveTo>
                    <a:pt x="93167" y="0"/>
                  </a:moveTo>
                  <a:lnTo>
                    <a:pt x="74039" y="55045"/>
                  </a:lnTo>
                  <a:lnTo>
                    <a:pt x="50047" y="109573"/>
                  </a:lnTo>
                  <a:lnTo>
                    <a:pt x="32818" y="159198"/>
                  </a:lnTo>
                  <a:lnTo>
                    <a:pt x="20304" y="210947"/>
                  </a:lnTo>
                  <a:lnTo>
                    <a:pt x="9187" y="260205"/>
                  </a:lnTo>
                  <a:lnTo>
                    <a:pt x="539" y="318771"/>
                  </a:lnTo>
                  <a:lnTo>
                    <a:pt x="0" y="374230"/>
                  </a:lnTo>
                  <a:lnTo>
                    <a:pt x="4186" y="397951"/>
                  </a:lnTo>
                  <a:lnTo>
                    <a:pt x="9280" y="406851"/>
                  </a:lnTo>
                  <a:lnTo>
                    <a:pt x="24298" y="419859"/>
                  </a:lnTo>
                  <a:lnTo>
                    <a:pt x="33216" y="422626"/>
                  </a:lnTo>
                  <a:lnTo>
                    <a:pt x="52484" y="422580"/>
                  </a:lnTo>
                  <a:lnTo>
                    <a:pt x="93450" y="411850"/>
                  </a:lnTo>
                  <a:lnTo>
                    <a:pt x="132217" y="388413"/>
                  </a:lnTo>
                  <a:lnTo>
                    <a:pt x="162752" y="355664"/>
                  </a:lnTo>
                  <a:lnTo>
                    <a:pt x="178645" y="320112"/>
                  </a:lnTo>
                  <a:lnTo>
                    <a:pt x="180680" y="296690"/>
                  </a:lnTo>
                  <a:lnTo>
                    <a:pt x="176515" y="275752"/>
                  </a:lnTo>
                  <a:lnTo>
                    <a:pt x="161016" y="250810"/>
                  </a:lnTo>
                  <a:lnTo>
                    <a:pt x="140436" y="229772"/>
                  </a:lnTo>
                  <a:lnTo>
                    <a:pt x="122365" y="219885"/>
                  </a:lnTo>
                  <a:lnTo>
                    <a:pt x="99515" y="217830"/>
                  </a:lnTo>
                  <a:lnTo>
                    <a:pt x="52306" y="226042"/>
                  </a:lnTo>
                  <a:lnTo>
                    <a:pt x="893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81639" y="294797"/>
              <a:ext cx="269463" cy="323543"/>
            </a:xfrm>
            <a:custGeom>
              <a:avLst/>
              <a:gdLst/>
              <a:ahLst/>
              <a:cxnLst/>
              <a:rect l="0" t="0" r="0" b="0"/>
              <a:pathLst>
                <a:path w="269463" h="323543">
                  <a:moveTo>
                    <a:pt x="103376" y="0"/>
                  </a:moveTo>
                  <a:lnTo>
                    <a:pt x="59414" y="34898"/>
                  </a:lnTo>
                  <a:lnTo>
                    <a:pt x="19829" y="96117"/>
                  </a:lnTo>
                  <a:lnTo>
                    <a:pt x="7752" y="123438"/>
                  </a:lnTo>
                  <a:lnTo>
                    <a:pt x="0" y="179104"/>
                  </a:lnTo>
                  <a:lnTo>
                    <a:pt x="4058" y="240750"/>
                  </a:lnTo>
                  <a:lnTo>
                    <a:pt x="12831" y="265318"/>
                  </a:lnTo>
                  <a:lnTo>
                    <a:pt x="25699" y="284035"/>
                  </a:lnTo>
                  <a:lnTo>
                    <a:pt x="43117" y="300153"/>
                  </a:lnTo>
                  <a:lnTo>
                    <a:pt x="78243" y="316792"/>
                  </a:lnTo>
                  <a:lnTo>
                    <a:pt x="118286" y="323542"/>
                  </a:lnTo>
                  <a:lnTo>
                    <a:pt x="173738" y="310181"/>
                  </a:lnTo>
                  <a:lnTo>
                    <a:pt x="201719" y="302415"/>
                  </a:lnTo>
                  <a:lnTo>
                    <a:pt x="223513" y="285705"/>
                  </a:lnTo>
                  <a:lnTo>
                    <a:pt x="245817" y="253110"/>
                  </a:lnTo>
                  <a:lnTo>
                    <a:pt x="263834" y="205065"/>
                  </a:lnTo>
                  <a:lnTo>
                    <a:pt x="269462" y="164356"/>
                  </a:lnTo>
                  <a:lnTo>
                    <a:pt x="265541" y="128247"/>
                  </a:lnTo>
                  <a:lnTo>
                    <a:pt x="251381" y="95321"/>
                  </a:lnTo>
                  <a:lnTo>
                    <a:pt x="232367" y="68928"/>
                  </a:lnTo>
                  <a:lnTo>
                    <a:pt x="195407" y="39049"/>
                  </a:lnTo>
                  <a:lnTo>
                    <a:pt x="150498" y="16856"/>
                  </a:lnTo>
                  <a:lnTo>
                    <a:pt x="12443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81864" y="284269"/>
              <a:ext cx="241114" cy="320738"/>
            </a:xfrm>
            <a:custGeom>
              <a:avLst/>
              <a:gdLst/>
              <a:ahLst/>
              <a:cxnLst/>
              <a:rect l="0" t="0" r="0" b="0"/>
              <a:pathLst>
                <a:path w="241114" h="320738">
                  <a:moveTo>
                    <a:pt x="87421" y="10528"/>
                  </a:moveTo>
                  <a:lnTo>
                    <a:pt x="43458" y="45426"/>
                  </a:lnTo>
                  <a:lnTo>
                    <a:pt x="24352" y="74681"/>
                  </a:lnTo>
                  <a:lnTo>
                    <a:pt x="7415" y="131648"/>
                  </a:lnTo>
                  <a:lnTo>
                    <a:pt x="0" y="160676"/>
                  </a:lnTo>
                  <a:lnTo>
                    <a:pt x="2164" y="189175"/>
                  </a:lnTo>
                  <a:lnTo>
                    <a:pt x="22616" y="245598"/>
                  </a:lnTo>
                  <a:lnTo>
                    <a:pt x="47942" y="282170"/>
                  </a:lnTo>
                  <a:lnTo>
                    <a:pt x="77673" y="309644"/>
                  </a:lnTo>
                  <a:lnTo>
                    <a:pt x="104535" y="318943"/>
                  </a:lnTo>
                  <a:lnTo>
                    <a:pt x="133632" y="320737"/>
                  </a:lnTo>
                  <a:lnTo>
                    <a:pt x="158262" y="313735"/>
                  </a:lnTo>
                  <a:lnTo>
                    <a:pt x="177787" y="299705"/>
                  </a:lnTo>
                  <a:lnTo>
                    <a:pt x="201933" y="268956"/>
                  </a:lnTo>
                  <a:lnTo>
                    <a:pt x="231053" y="216644"/>
                  </a:lnTo>
                  <a:lnTo>
                    <a:pt x="241113" y="169606"/>
                  </a:lnTo>
                  <a:lnTo>
                    <a:pt x="238504" y="124213"/>
                  </a:lnTo>
                  <a:lnTo>
                    <a:pt x="218736" y="68123"/>
                  </a:lnTo>
                  <a:lnTo>
                    <a:pt x="197949" y="34223"/>
                  </a:lnTo>
                  <a:lnTo>
                    <a:pt x="172422" y="11180"/>
                  </a:lnTo>
                  <a:lnTo>
                    <a:pt x="1505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58493" y="589595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19970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07141" y="263212"/>
              <a:ext cx="211949" cy="275621"/>
            </a:xfrm>
            <a:custGeom>
              <a:avLst/>
              <a:gdLst/>
              <a:ahLst/>
              <a:cxnLst/>
              <a:rect l="0" t="0" r="0" b="0"/>
              <a:pathLst>
                <a:path w="211949" h="275621">
                  <a:moveTo>
                    <a:pt x="56983" y="0"/>
                  </a:moveTo>
                  <a:lnTo>
                    <a:pt x="27674" y="29308"/>
                  </a:lnTo>
                  <a:lnTo>
                    <a:pt x="13074" y="60676"/>
                  </a:lnTo>
                  <a:lnTo>
                    <a:pt x="0" y="113198"/>
                  </a:lnTo>
                  <a:lnTo>
                    <a:pt x="6256" y="168632"/>
                  </a:lnTo>
                  <a:lnTo>
                    <a:pt x="18757" y="224643"/>
                  </a:lnTo>
                  <a:lnTo>
                    <a:pt x="31805" y="246460"/>
                  </a:lnTo>
                  <a:lnTo>
                    <a:pt x="50472" y="262786"/>
                  </a:lnTo>
                  <a:lnTo>
                    <a:pt x="74367" y="273941"/>
                  </a:lnTo>
                  <a:lnTo>
                    <a:pt x="119715" y="275620"/>
                  </a:lnTo>
                  <a:lnTo>
                    <a:pt x="159019" y="263119"/>
                  </a:lnTo>
                  <a:lnTo>
                    <a:pt x="187302" y="239008"/>
                  </a:lnTo>
                  <a:lnTo>
                    <a:pt x="204911" y="204048"/>
                  </a:lnTo>
                  <a:lnTo>
                    <a:pt x="211948" y="164054"/>
                  </a:lnTo>
                  <a:lnTo>
                    <a:pt x="205920" y="102552"/>
                  </a:lnTo>
                  <a:lnTo>
                    <a:pt x="190344" y="54182"/>
                  </a:lnTo>
                  <a:lnTo>
                    <a:pt x="184495" y="43141"/>
                  </a:lnTo>
                  <a:lnTo>
                    <a:pt x="174746" y="35779"/>
                  </a:lnTo>
                  <a:lnTo>
                    <a:pt x="12015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16767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9597" y="273740"/>
              <a:ext cx="227407" cy="270686"/>
            </a:xfrm>
            <a:custGeom>
              <a:avLst/>
              <a:gdLst/>
              <a:ahLst/>
              <a:cxnLst/>
              <a:rect l="0" t="0" r="0" b="0"/>
              <a:pathLst>
                <a:path w="227407" h="270686">
                  <a:moveTo>
                    <a:pt x="114610" y="0"/>
                  </a:moveTo>
                  <a:lnTo>
                    <a:pt x="92253" y="0"/>
                  </a:lnTo>
                  <a:lnTo>
                    <a:pt x="75038" y="6240"/>
                  </a:lnTo>
                  <a:lnTo>
                    <a:pt x="44922" y="29309"/>
                  </a:lnTo>
                  <a:lnTo>
                    <a:pt x="17613" y="72037"/>
                  </a:lnTo>
                  <a:lnTo>
                    <a:pt x="4892" y="105963"/>
                  </a:lnTo>
                  <a:lnTo>
                    <a:pt x="0" y="158755"/>
                  </a:lnTo>
                  <a:lnTo>
                    <a:pt x="1671" y="186371"/>
                  </a:lnTo>
                  <a:lnTo>
                    <a:pt x="10213" y="214243"/>
                  </a:lnTo>
                  <a:lnTo>
                    <a:pt x="24928" y="235989"/>
                  </a:lnTo>
                  <a:lnTo>
                    <a:pt x="43166" y="252283"/>
                  </a:lnTo>
                  <a:lnTo>
                    <a:pt x="62970" y="263425"/>
                  </a:lnTo>
                  <a:lnTo>
                    <a:pt x="99439" y="270685"/>
                  </a:lnTo>
                  <a:lnTo>
                    <a:pt x="123075" y="266144"/>
                  </a:lnTo>
                  <a:lnTo>
                    <a:pt x="172434" y="244165"/>
                  </a:lnTo>
                  <a:lnTo>
                    <a:pt x="193342" y="224721"/>
                  </a:lnTo>
                  <a:lnTo>
                    <a:pt x="220239" y="179700"/>
                  </a:lnTo>
                  <a:lnTo>
                    <a:pt x="227406" y="136433"/>
                  </a:lnTo>
                  <a:lnTo>
                    <a:pt x="218351" y="92158"/>
                  </a:lnTo>
                  <a:lnTo>
                    <a:pt x="200850" y="60582"/>
                  </a:lnTo>
                  <a:lnTo>
                    <a:pt x="145448" y="144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78435" y="231626"/>
              <a:ext cx="262642" cy="270928"/>
            </a:xfrm>
            <a:custGeom>
              <a:avLst/>
              <a:gdLst/>
              <a:ahLst/>
              <a:cxnLst/>
              <a:rect l="0" t="0" r="0" b="0"/>
              <a:pathLst>
                <a:path w="262642" h="270928">
                  <a:moveTo>
                    <a:pt x="80570" y="31586"/>
                  </a:moveTo>
                  <a:lnTo>
                    <a:pt x="63802" y="37175"/>
                  </a:lnTo>
                  <a:lnTo>
                    <a:pt x="49331" y="49278"/>
                  </a:lnTo>
                  <a:lnTo>
                    <a:pt x="31149" y="75822"/>
                  </a:lnTo>
                  <a:lnTo>
                    <a:pt x="4739" y="128962"/>
                  </a:lnTo>
                  <a:lnTo>
                    <a:pt x="0" y="172482"/>
                  </a:lnTo>
                  <a:lnTo>
                    <a:pt x="3037" y="197152"/>
                  </a:lnTo>
                  <a:lnTo>
                    <a:pt x="14525" y="219814"/>
                  </a:lnTo>
                  <a:lnTo>
                    <a:pt x="31330" y="239245"/>
                  </a:lnTo>
                  <a:lnTo>
                    <a:pt x="70714" y="261252"/>
                  </a:lnTo>
                  <a:lnTo>
                    <a:pt x="92567" y="268190"/>
                  </a:lnTo>
                  <a:lnTo>
                    <a:pt x="130008" y="270927"/>
                  </a:lnTo>
                  <a:lnTo>
                    <a:pt x="163849" y="263679"/>
                  </a:lnTo>
                  <a:lnTo>
                    <a:pt x="196102" y="246063"/>
                  </a:lnTo>
                  <a:lnTo>
                    <a:pt x="235323" y="209263"/>
                  </a:lnTo>
                  <a:lnTo>
                    <a:pt x="249955" y="187762"/>
                  </a:lnTo>
                  <a:lnTo>
                    <a:pt x="260357" y="162609"/>
                  </a:lnTo>
                  <a:lnTo>
                    <a:pt x="262641" y="135832"/>
                  </a:lnTo>
                  <a:lnTo>
                    <a:pt x="258587" y="108333"/>
                  </a:lnTo>
                  <a:lnTo>
                    <a:pt x="241980" y="67714"/>
                  </a:lnTo>
                  <a:lnTo>
                    <a:pt x="214183" y="34102"/>
                  </a:lnTo>
                  <a:lnTo>
                    <a:pt x="179171" y="11144"/>
                  </a:lnTo>
                  <a:lnTo>
                    <a:pt x="14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57179" y="368497"/>
              <a:ext cx="7236" cy="136871"/>
            </a:xfrm>
            <a:custGeom>
              <a:avLst/>
              <a:gdLst/>
              <a:ahLst/>
              <a:cxnLst/>
              <a:rect l="0" t="0" r="0" b="0"/>
              <a:pathLst>
                <a:path w="7236" h="136871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723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64414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59171" y="359850"/>
              <a:ext cx="221099" cy="168015"/>
            </a:xfrm>
            <a:custGeom>
              <a:avLst/>
              <a:gdLst/>
              <a:ahLst/>
              <a:cxnLst/>
              <a:rect l="0" t="0" r="0" b="0"/>
              <a:pathLst>
                <a:path w="221099" h="168015">
                  <a:moveTo>
                    <a:pt x="0" y="71818"/>
                  </a:moveTo>
                  <a:lnTo>
                    <a:pt x="5589" y="130435"/>
                  </a:lnTo>
                  <a:lnTo>
                    <a:pt x="14654" y="165225"/>
                  </a:lnTo>
                  <a:lnTo>
                    <a:pt x="17958" y="168014"/>
                  </a:lnTo>
                  <a:lnTo>
                    <a:pt x="21330" y="165195"/>
                  </a:lnTo>
                  <a:lnTo>
                    <a:pt x="24749" y="158636"/>
                  </a:lnTo>
                  <a:lnTo>
                    <a:pt x="29559" y="127047"/>
                  </a:lnTo>
                  <a:lnTo>
                    <a:pt x="25119" y="74452"/>
                  </a:lnTo>
                  <a:lnTo>
                    <a:pt x="31489" y="34124"/>
                  </a:lnTo>
                  <a:lnTo>
                    <a:pt x="41681" y="10611"/>
                  </a:lnTo>
                  <a:lnTo>
                    <a:pt x="51184" y="4107"/>
                  </a:lnTo>
                  <a:lnTo>
                    <a:pt x="77340" y="0"/>
                  </a:lnTo>
                  <a:lnTo>
                    <a:pt x="113772" y="4265"/>
                  </a:lnTo>
                  <a:lnTo>
                    <a:pt x="146794" y="24116"/>
                  </a:lnTo>
                  <a:lnTo>
                    <a:pt x="195862" y="82780"/>
                  </a:lnTo>
                  <a:lnTo>
                    <a:pt x="214900" y="130612"/>
                  </a:lnTo>
                  <a:lnTo>
                    <a:pt x="221098" y="166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54050" y="139305"/>
              <a:ext cx="344541" cy="383708"/>
            </a:xfrm>
            <a:custGeom>
              <a:avLst/>
              <a:gdLst/>
              <a:ahLst/>
              <a:cxnLst/>
              <a:rect l="0" t="0" r="0" b="0"/>
              <a:pathLst>
                <a:path w="344541" h="383708">
                  <a:moveTo>
                    <a:pt x="189515" y="18622"/>
                  </a:moveTo>
                  <a:lnTo>
                    <a:pt x="134469" y="1833"/>
                  </a:lnTo>
                  <a:lnTo>
                    <a:pt x="96516" y="0"/>
                  </a:lnTo>
                  <a:lnTo>
                    <a:pt x="56804" y="7515"/>
                  </a:lnTo>
                  <a:lnTo>
                    <a:pt x="23461" y="24040"/>
                  </a:lnTo>
                  <a:lnTo>
                    <a:pt x="6139" y="37018"/>
                  </a:lnTo>
                  <a:lnTo>
                    <a:pt x="1754" y="46094"/>
                  </a:lnTo>
                  <a:lnTo>
                    <a:pt x="0" y="68656"/>
                  </a:lnTo>
                  <a:lnTo>
                    <a:pt x="6240" y="88043"/>
                  </a:lnTo>
                  <a:lnTo>
                    <a:pt x="17982" y="104458"/>
                  </a:lnTo>
                  <a:lnTo>
                    <a:pt x="34899" y="119552"/>
                  </a:lnTo>
                  <a:lnTo>
                    <a:pt x="57235" y="127821"/>
                  </a:lnTo>
                  <a:lnTo>
                    <a:pt x="116203" y="140800"/>
                  </a:lnTo>
                  <a:lnTo>
                    <a:pt x="154404" y="142560"/>
                  </a:lnTo>
                  <a:lnTo>
                    <a:pt x="205585" y="139507"/>
                  </a:lnTo>
                  <a:lnTo>
                    <a:pt x="235262" y="144878"/>
                  </a:lnTo>
                  <a:lnTo>
                    <a:pt x="293891" y="173953"/>
                  </a:lnTo>
                  <a:lnTo>
                    <a:pt x="320527" y="205546"/>
                  </a:lnTo>
                  <a:lnTo>
                    <a:pt x="337648" y="244542"/>
                  </a:lnTo>
                  <a:lnTo>
                    <a:pt x="344540" y="285733"/>
                  </a:lnTo>
                  <a:lnTo>
                    <a:pt x="339913" y="310473"/>
                  </a:lnTo>
                  <a:lnTo>
                    <a:pt x="317878" y="354952"/>
                  </a:lnTo>
                  <a:lnTo>
                    <a:pt x="301547" y="370093"/>
                  </a:lnTo>
                  <a:lnTo>
                    <a:pt x="281421" y="379552"/>
                  </a:lnTo>
                  <a:lnTo>
                    <a:pt x="243782" y="383707"/>
                  </a:lnTo>
                  <a:lnTo>
                    <a:pt x="180819" y="372170"/>
                  </a:lnTo>
                  <a:lnTo>
                    <a:pt x="129705" y="355414"/>
                  </a:lnTo>
                  <a:lnTo>
                    <a:pt x="105287" y="345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27834" y="505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78141" y="210569"/>
              <a:ext cx="249656" cy="336913"/>
            </a:xfrm>
            <a:custGeom>
              <a:avLst/>
              <a:gdLst/>
              <a:ahLst/>
              <a:cxnLst/>
              <a:rect l="0" t="0" r="0" b="0"/>
              <a:pathLst>
                <a:path w="249656" h="336913">
                  <a:moveTo>
                    <a:pt x="39206" y="336912"/>
                  </a:moveTo>
                  <a:lnTo>
                    <a:pt x="31971" y="309356"/>
                  </a:lnTo>
                  <a:lnTo>
                    <a:pt x="26209" y="253134"/>
                  </a:lnTo>
                  <a:lnTo>
                    <a:pt x="19741" y="191032"/>
                  </a:lnTo>
                  <a:lnTo>
                    <a:pt x="10058" y="130845"/>
                  </a:lnTo>
                  <a:lnTo>
                    <a:pt x="0" y="73896"/>
                  </a:lnTo>
                  <a:lnTo>
                    <a:pt x="1073" y="34764"/>
                  </a:lnTo>
                  <a:lnTo>
                    <a:pt x="3255" y="23176"/>
                  </a:lnTo>
                  <a:lnTo>
                    <a:pt x="7050" y="18960"/>
                  </a:lnTo>
                  <a:lnTo>
                    <a:pt x="11920" y="19659"/>
                  </a:lnTo>
                  <a:lnTo>
                    <a:pt x="23570" y="29795"/>
                  </a:lnTo>
                  <a:lnTo>
                    <a:pt x="42112" y="55232"/>
                  </a:lnTo>
                  <a:lnTo>
                    <a:pt x="68820" y="116805"/>
                  </a:lnTo>
                  <a:lnTo>
                    <a:pt x="103941" y="179611"/>
                  </a:lnTo>
                  <a:lnTo>
                    <a:pt x="136351" y="229628"/>
                  </a:lnTo>
                  <a:lnTo>
                    <a:pt x="181331" y="287328"/>
                  </a:lnTo>
                  <a:lnTo>
                    <a:pt x="209219" y="305583"/>
                  </a:lnTo>
                  <a:lnTo>
                    <a:pt x="218059" y="305498"/>
                  </a:lnTo>
                  <a:lnTo>
                    <a:pt x="226291" y="301931"/>
                  </a:lnTo>
                  <a:lnTo>
                    <a:pt x="234120" y="296044"/>
                  </a:lnTo>
                  <a:lnTo>
                    <a:pt x="242817" y="273905"/>
                  </a:lnTo>
                  <a:lnTo>
                    <a:pt x="248402" y="217622"/>
                  </a:lnTo>
                  <a:lnTo>
                    <a:pt x="249369" y="169896"/>
                  </a:lnTo>
                  <a:lnTo>
                    <a:pt x="249655" y="118710"/>
                  </a:lnTo>
                  <a:lnTo>
                    <a:pt x="242516" y="64653"/>
                  </a:lnTo>
                  <a:lnTo>
                    <a:pt x="239893" y="19487"/>
                  </a:lnTo>
                  <a:lnTo>
                    <a:pt x="2392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22673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26383" y="623624"/>
            <a:ext cx="7454177" cy="289267"/>
          </a:xfrm>
          <a:custGeom>
            <a:avLst/>
            <a:gdLst/>
            <a:ahLst/>
            <a:cxnLst/>
            <a:rect l="0" t="0" r="0" b="0"/>
            <a:pathLst>
              <a:path w="7454177" h="289267">
                <a:moveTo>
                  <a:pt x="7454176" y="8085"/>
                </a:moveTo>
                <a:lnTo>
                  <a:pt x="7393065" y="26044"/>
                </a:lnTo>
                <a:lnTo>
                  <a:pt x="7343059" y="36632"/>
                </a:lnTo>
                <a:lnTo>
                  <a:pt x="7300759" y="35651"/>
                </a:lnTo>
                <a:lnTo>
                  <a:pt x="7249436" y="19250"/>
                </a:lnTo>
                <a:lnTo>
                  <a:pt x="7194239" y="3055"/>
                </a:lnTo>
                <a:lnTo>
                  <a:pt x="7166293" y="0"/>
                </a:lnTo>
                <a:lnTo>
                  <a:pt x="7144514" y="4882"/>
                </a:lnTo>
                <a:lnTo>
                  <a:pt x="7088401" y="25211"/>
                </a:lnTo>
                <a:lnTo>
                  <a:pt x="7027806" y="43125"/>
                </a:lnTo>
                <a:lnTo>
                  <a:pt x="6965799" y="47632"/>
                </a:lnTo>
                <a:lnTo>
                  <a:pt x="6907278" y="41590"/>
                </a:lnTo>
                <a:lnTo>
                  <a:pt x="6850657" y="40050"/>
                </a:lnTo>
                <a:lnTo>
                  <a:pt x="6802873" y="45372"/>
                </a:lnTo>
                <a:lnTo>
                  <a:pt x="6751671" y="54358"/>
                </a:lnTo>
                <a:lnTo>
                  <a:pt x="6699454" y="64430"/>
                </a:lnTo>
                <a:lnTo>
                  <a:pt x="6638984" y="78313"/>
                </a:lnTo>
                <a:lnTo>
                  <a:pt x="6600815" y="86475"/>
                </a:lnTo>
                <a:lnTo>
                  <a:pt x="6552331" y="82525"/>
                </a:lnTo>
                <a:lnTo>
                  <a:pt x="6495202" y="73945"/>
                </a:lnTo>
                <a:lnTo>
                  <a:pt x="6441879" y="65164"/>
                </a:lnTo>
                <a:lnTo>
                  <a:pt x="6394755" y="62042"/>
                </a:lnTo>
                <a:lnTo>
                  <a:pt x="6333262" y="64107"/>
                </a:lnTo>
                <a:lnTo>
                  <a:pt x="6275448" y="75433"/>
                </a:lnTo>
                <a:lnTo>
                  <a:pt x="6219360" y="85492"/>
                </a:lnTo>
                <a:lnTo>
                  <a:pt x="6158287" y="90292"/>
                </a:lnTo>
                <a:lnTo>
                  <a:pt x="6113544" y="88296"/>
                </a:lnTo>
                <a:lnTo>
                  <a:pt x="6067533" y="84678"/>
                </a:lnTo>
                <a:lnTo>
                  <a:pt x="6004507" y="81472"/>
                </a:lnTo>
                <a:lnTo>
                  <a:pt x="5952817" y="74803"/>
                </a:lnTo>
                <a:lnTo>
                  <a:pt x="5896428" y="73477"/>
                </a:lnTo>
                <a:lnTo>
                  <a:pt x="5846705" y="79973"/>
                </a:lnTo>
                <a:lnTo>
                  <a:pt x="5787389" y="89307"/>
                </a:lnTo>
                <a:lnTo>
                  <a:pt x="5742030" y="96046"/>
                </a:lnTo>
                <a:lnTo>
                  <a:pt x="5694575" y="102941"/>
                </a:lnTo>
                <a:lnTo>
                  <a:pt x="5646188" y="108735"/>
                </a:lnTo>
                <a:lnTo>
                  <a:pt x="5597386" y="111310"/>
                </a:lnTo>
                <a:lnTo>
                  <a:pt x="5540641" y="112760"/>
                </a:lnTo>
                <a:lnTo>
                  <a:pt x="5480715" y="112080"/>
                </a:lnTo>
                <a:lnTo>
                  <a:pt x="5417364" y="104289"/>
                </a:lnTo>
                <a:lnTo>
                  <a:pt x="5364988" y="108860"/>
                </a:lnTo>
                <a:lnTo>
                  <a:pt x="5316195" y="112034"/>
                </a:lnTo>
                <a:lnTo>
                  <a:pt x="5255334" y="118564"/>
                </a:lnTo>
                <a:lnTo>
                  <a:pt x="5193857" y="130081"/>
                </a:lnTo>
                <a:lnTo>
                  <a:pt x="5140987" y="136688"/>
                </a:lnTo>
                <a:lnTo>
                  <a:pt x="5090812" y="148912"/>
                </a:lnTo>
                <a:lnTo>
                  <a:pt x="5037010" y="155356"/>
                </a:lnTo>
                <a:lnTo>
                  <a:pt x="4974968" y="164378"/>
                </a:lnTo>
                <a:lnTo>
                  <a:pt x="4920021" y="165690"/>
                </a:lnTo>
                <a:lnTo>
                  <a:pt x="4864107" y="165949"/>
                </a:lnTo>
                <a:lnTo>
                  <a:pt x="4812676" y="165994"/>
                </a:lnTo>
                <a:lnTo>
                  <a:pt x="4768752" y="166004"/>
                </a:lnTo>
                <a:lnTo>
                  <a:pt x="4721934" y="166009"/>
                </a:lnTo>
                <a:lnTo>
                  <a:pt x="4673830" y="166011"/>
                </a:lnTo>
                <a:lnTo>
                  <a:pt x="4626324" y="167182"/>
                </a:lnTo>
                <a:lnTo>
                  <a:pt x="4581813" y="171602"/>
                </a:lnTo>
                <a:lnTo>
                  <a:pt x="4528472" y="180667"/>
                </a:lnTo>
                <a:lnTo>
                  <a:pt x="4475762" y="194211"/>
                </a:lnTo>
                <a:lnTo>
                  <a:pt x="4413210" y="211652"/>
                </a:lnTo>
                <a:lnTo>
                  <a:pt x="4361271" y="217272"/>
                </a:lnTo>
                <a:lnTo>
                  <a:pt x="4305951" y="218382"/>
                </a:lnTo>
                <a:lnTo>
                  <a:pt x="4249963" y="213012"/>
                </a:lnTo>
                <a:lnTo>
                  <a:pt x="4193844" y="200686"/>
                </a:lnTo>
                <a:lnTo>
                  <a:pt x="4137698" y="190106"/>
                </a:lnTo>
                <a:lnTo>
                  <a:pt x="4074745" y="180234"/>
                </a:lnTo>
                <a:lnTo>
                  <a:pt x="4011877" y="180390"/>
                </a:lnTo>
                <a:lnTo>
                  <a:pt x="3969474" y="185271"/>
                </a:lnTo>
                <a:lnTo>
                  <a:pt x="3908480" y="194596"/>
                </a:lnTo>
                <a:lnTo>
                  <a:pt x="3847883" y="208227"/>
                </a:lnTo>
                <a:lnTo>
                  <a:pt x="3800314" y="218685"/>
                </a:lnTo>
                <a:lnTo>
                  <a:pt x="3743715" y="226073"/>
                </a:lnTo>
                <a:lnTo>
                  <a:pt x="3687951" y="225143"/>
                </a:lnTo>
                <a:lnTo>
                  <a:pt x="3628924" y="220577"/>
                </a:lnTo>
                <a:lnTo>
                  <a:pt x="3572647" y="213446"/>
                </a:lnTo>
                <a:lnTo>
                  <a:pt x="3521841" y="204114"/>
                </a:lnTo>
                <a:lnTo>
                  <a:pt x="3462333" y="199529"/>
                </a:lnTo>
                <a:lnTo>
                  <a:pt x="3400248" y="198170"/>
                </a:lnTo>
                <a:lnTo>
                  <a:pt x="3348577" y="203357"/>
                </a:lnTo>
                <a:lnTo>
                  <a:pt x="3294092" y="214420"/>
                </a:lnTo>
                <a:lnTo>
                  <a:pt x="3242773" y="218570"/>
                </a:lnTo>
                <a:lnTo>
                  <a:pt x="3179736" y="223621"/>
                </a:lnTo>
                <a:lnTo>
                  <a:pt x="3116474" y="217007"/>
                </a:lnTo>
                <a:lnTo>
                  <a:pt x="3059515" y="207638"/>
                </a:lnTo>
                <a:lnTo>
                  <a:pt x="3003936" y="193992"/>
                </a:lnTo>
                <a:lnTo>
                  <a:pt x="2951927" y="187267"/>
                </a:lnTo>
                <a:lnTo>
                  <a:pt x="2894167" y="179007"/>
                </a:lnTo>
                <a:lnTo>
                  <a:pt x="2834939" y="177272"/>
                </a:lnTo>
                <a:lnTo>
                  <a:pt x="2773702" y="182275"/>
                </a:lnTo>
                <a:lnTo>
                  <a:pt x="2720575" y="187293"/>
                </a:lnTo>
                <a:lnTo>
                  <a:pt x="2665714" y="195216"/>
                </a:lnTo>
                <a:lnTo>
                  <a:pt x="2614781" y="196892"/>
                </a:lnTo>
                <a:lnTo>
                  <a:pt x="2563815" y="197389"/>
                </a:lnTo>
                <a:lnTo>
                  <a:pt x="2510499" y="194417"/>
                </a:lnTo>
                <a:lnTo>
                  <a:pt x="2458827" y="186127"/>
                </a:lnTo>
                <a:lnTo>
                  <a:pt x="2408421" y="176262"/>
                </a:lnTo>
                <a:lnTo>
                  <a:pt x="2361901" y="165930"/>
                </a:lnTo>
                <a:lnTo>
                  <a:pt x="2303664" y="158579"/>
                </a:lnTo>
                <a:lnTo>
                  <a:pt x="2248193" y="159521"/>
                </a:lnTo>
                <a:lnTo>
                  <a:pt x="2199003" y="167209"/>
                </a:lnTo>
                <a:lnTo>
                  <a:pt x="2144263" y="173776"/>
                </a:lnTo>
                <a:lnTo>
                  <a:pt x="2083591" y="175722"/>
                </a:lnTo>
                <a:lnTo>
                  <a:pt x="2021160" y="176299"/>
                </a:lnTo>
                <a:lnTo>
                  <a:pt x="1958208" y="173350"/>
                </a:lnTo>
                <a:lnTo>
                  <a:pt x="1904461" y="165067"/>
                </a:lnTo>
                <a:lnTo>
                  <a:pt x="1856950" y="155204"/>
                </a:lnTo>
                <a:lnTo>
                  <a:pt x="1804659" y="144873"/>
                </a:lnTo>
                <a:lnTo>
                  <a:pt x="1756409" y="137522"/>
                </a:lnTo>
                <a:lnTo>
                  <a:pt x="1711308" y="138464"/>
                </a:lnTo>
                <a:lnTo>
                  <a:pt x="1653448" y="149263"/>
                </a:lnTo>
                <a:lnTo>
                  <a:pt x="1591252" y="166118"/>
                </a:lnTo>
                <a:lnTo>
                  <a:pt x="1536797" y="180072"/>
                </a:lnTo>
                <a:lnTo>
                  <a:pt x="1486880" y="184996"/>
                </a:lnTo>
                <a:lnTo>
                  <a:pt x="1434422" y="178255"/>
                </a:lnTo>
                <a:lnTo>
                  <a:pt x="1384025" y="168778"/>
                </a:lnTo>
                <a:lnTo>
                  <a:pt x="1329617" y="160970"/>
                </a:lnTo>
                <a:lnTo>
                  <a:pt x="1281565" y="164973"/>
                </a:lnTo>
                <a:lnTo>
                  <a:pt x="1229022" y="173764"/>
                </a:lnTo>
                <a:lnTo>
                  <a:pt x="1178228" y="183777"/>
                </a:lnTo>
                <a:lnTo>
                  <a:pt x="1122200" y="200761"/>
                </a:lnTo>
                <a:lnTo>
                  <a:pt x="1072618" y="216473"/>
                </a:lnTo>
                <a:lnTo>
                  <a:pt x="1017763" y="225418"/>
                </a:lnTo>
                <a:lnTo>
                  <a:pt x="966414" y="224948"/>
                </a:lnTo>
                <a:lnTo>
                  <a:pt x="912034" y="219898"/>
                </a:lnTo>
                <a:lnTo>
                  <a:pt x="859048" y="219024"/>
                </a:lnTo>
                <a:lnTo>
                  <a:pt x="804484" y="218764"/>
                </a:lnTo>
                <a:lnTo>
                  <a:pt x="749286" y="227082"/>
                </a:lnTo>
                <a:lnTo>
                  <a:pt x="686202" y="243407"/>
                </a:lnTo>
                <a:lnTo>
                  <a:pt x="623620" y="260794"/>
                </a:lnTo>
                <a:lnTo>
                  <a:pt x="584079" y="268186"/>
                </a:lnTo>
                <a:lnTo>
                  <a:pt x="523905" y="270683"/>
                </a:lnTo>
                <a:lnTo>
                  <a:pt x="466959" y="262771"/>
                </a:lnTo>
                <a:lnTo>
                  <a:pt x="407530" y="253063"/>
                </a:lnTo>
                <a:lnTo>
                  <a:pt x="357056" y="254196"/>
                </a:lnTo>
                <a:lnTo>
                  <a:pt x="305056" y="261941"/>
                </a:lnTo>
                <a:lnTo>
                  <a:pt x="246261" y="275039"/>
                </a:lnTo>
                <a:lnTo>
                  <a:pt x="186934" y="289266"/>
                </a:lnTo>
                <a:lnTo>
                  <a:pt x="149754" y="288320"/>
                </a:lnTo>
                <a:lnTo>
                  <a:pt x="86661" y="282681"/>
                </a:lnTo>
                <a:lnTo>
                  <a:pt x="34492" y="281995"/>
                </a:lnTo>
                <a:lnTo>
                  <a:pt x="0" y="2818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244350" y="1252891"/>
            <a:ext cx="136848" cy="273742"/>
            <a:chOff x="244350" y="1252891"/>
            <a:chExt cx="136848" cy="273742"/>
          </a:xfrm>
        </p:grpSpPr>
        <p:sp>
          <p:nvSpPr>
            <p:cNvPr id="31" name="Freeform 30"/>
            <p:cNvSpPr/>
            <p:nvPr/>
          </p:nvSpPr>
          <p:spPr>
            <a:xfrm>
              <a:off x="244350" y="1252891"/>
              <a:ext cx="18863" cy="273742"/>
            </a:xfrm>
            <a:custGeom>
              <a:avLst/>
              <a:gdLst/>
              <a:ahLst/>
              <a:cxnLst/>
              <a:rect l="0" t="0" r="0" b="0"/>
              <a:pathLst>
                <a:path w="18863" h="27374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5305" y="186071"/>
                  </a:lnTo>
                  <a:lnTo>
                    <a:pt x="18159" y="239049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497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47708" y="1094963"/>
            <a:ext cx="2584541" cy="421141"/>
            <a:chOff x="647708" y="1094963"/>
            <a:chExt cx="2584541" cy="421141"/>
          </a:xfrm>
        </p:grpSpPr>
        <p:sp>
          <p:nvSpPr>
            <p:cNvPr id="34" name="Freeform 33"/>
            <p:cNvSpPr/>
            <p:nvPr/>
          </p:nvSpPr>
          <p:spPr>
            <a:xfrm>
              <a:off x="647708" y="1210666"/>
              <a:ext cx="194572" cy="305438"/>
            </a:xfrm>
            <a:custGeom>
              <a:avLst/>
              <a:gdLst/>
              <a:ahLst/>
              <a:cxnLst/>
              <a:rect l="0" t="0" r="0" b="0"/>
              <a:pathLst>
                <a:path w="194572" h="305438">
                  <a:moveTo>
                    <a:pt x="15587" y="52753"/>
                  </a:moveTo>
                  <a:lnTo>
                    <a:pt x="9521" y="86375"/>
                  </a:lnTo>
                  <a:lnTo>
                    <a:pt x="14042" y="138077"/>
                  </a:lnTo>
                  <a:lnTo>
                    <a:pt x="20871" y="198939"/>
                  </a:lnTo>
                  <a:lnTo>
                    <a:pt x="26249" y="257711"/>
                  </a:lnTo>
                  <a:lnTo>
                    <a:pt x="31244" y="281886"/>
                  </a:lnTo>
                  <a:lnTo>
                    <a:pt x="33044" y="285057"/>
                  </a:lnTo>
                  <a:lnTo>
                    <a:pt x="34244" y="282492"/>
                  </a:lnTo>
                  <a:lnTo>
                    <a:pt x="34407" y="268333"/>
                  </a:lnTo>
                  <a:lnTo>
                    <a:pt x="19762" y="209026"/>
                  </a:lnTo>
                  <a:lnTo>
                    <a:pt x="16412" y="157018"/>
                  </a:lnTo>
                  <a:lnTo>
                    <a:pt x="10161" y="101685"/>
                  </a:lnTo>
                  <a:lnTo>
                    <a:pt x="0" y="54100"/>
                  </a:lnTo>
                  <a:lnTo>
                    <a:pt x="2030" y="32295"/>
                  </a:lnTo>
                  <a:lnTo>
                    <a:pt x="9952" y="14025"/>
                  </a:lnTo>
                  <a:lnTo>
                    <a:pt x="15340" y="5877"/>
                  </a:lnTo>
                  <a:lnTo>
                    <a:pt x="22441" y="1615"/>
                  </a:lnTo>
                  <a:lnTo>
                    <a:pt x="39690" y="0"/>
                  </a:lnTo>
                  <a:lnTo>
                    <a:pt x="74721" y="5667"/>
                  </a:lnTo>
                  <a:lnTo>
                    <a:pt x="94901" y="17788"/>
                  </a:lnTo>
                  <a:lnTo>
                    <a:pt x="110499" y="36043"/>
                  </a:lnTo>
                  <a:lnTo>
                    <a:pt x="121331" y="59755"/>
                  </a:lnTo>
                  <a:lnTo>
                    <a:pt x="122348" y="70289"/>
                  </a:lnTo>
                  <a:lnTo>
                    <a:pt x="106797" y="117078"/>
                  </a:lnTo>
                  <a:lnTo>
                    <a:pt x="90705" y="142262"/>
                  </a:lnTo>
                  <a:lnTo>
                    <a:pt x="74709" y="154146"/>
                  </a:lnTo>
                  <a:lnTo>
                    <a:pt x="65530" y="158953"/>
                  </a:lnTo>
                  <a:lnTo>
                    <a:pt x="61751" y="165667"/>
                  </a:lnTo>
                  <a:lnTo>
                    <a:pt x="61570" y="173653"/>
                  </a:lnTo>
                  <a:lnTo>
                    <a:pt x="67610" y="190714"/>
                  </a:lnTo>
                  <a:lnTo>
                    <a:pt x="117612" y="249191"/>
                  </a:lnTo>
                  <a:lnTo>
                    <a:pt x="165087" y="291391"/>
                  </a:lnTo>
                  <a:lnTo>
                    <a:pt x="194571" y="305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7985" y="1353072"/>
              <a:ext cx="118971" cy="163032"/>
            </a:xfrm>
            <a:custGeom>
              <a:avLst/>
              <a:gdLst/>
              <a:ahLst/>
              <a:cxnLst/>
              <a:rect l="0" t="0" r="0" b="0"/>
              <a:pathLst>
                <a:path w="118971" h="163032">
                  <a:moveTo>
                    <a:pt x="33766" y="68275"/>
                  </a:moveTo>
                  <a:lnTo>
                    <a:pt x="86471" y="49147"/>
                  </a:lnTo>
                  <a:lnTo>
                    <a:pt x="102424" y="37936"/>
                  </a:lnTo>
                  <a:lnTo>
                    <a:pt x="114193" y="22036"/>
                  </a:lnTo>
                  <a:lnTo>
                    <a:pt x="118970" y="12882"/>
                  </a:lnTo>
                  <a:lnTo>
                    <a:pt x="117475" y="6780"/>
                  </a:lnTo>
                  <a:lnTo>
                    <a:pt x="111799" y="2712"/>
                  </a:lnTo>
                  <a:lnTo>
                    <a:pt x="103335" y="0"/>
                  </a:lnTo>
                  <a:lnTo>
                    <a:pt x="69067" y="1772"/>
                  </a:lnTo>
                  <a:lnTo>
                    <a:pt x="34867" y="15295"/>
                  </a:lnTo>
                  <a:lnTo>
                    <a:pt x="19437" y="30690"/>
                  </a:lnTo>
                  <a:lnTo>
                    <a:pt x="4174" y="62208"/>
                  </a:lnTo>
                  <a:lnTo>
                    <a:pt x="0" y="74759"/>
                  </a:lnTo>
                  <a:lnTo>
                    <a:pt x="1601" y="98063"/>
                  </a:lnTo>
                  <a:lnTo>
                    <a:pt x="5304" y="109190"/>
                  </a:lnTo>
                  <a:lnTo>
                    <a:pt x="18776" y="127794"/>
                  </a:lnTo>
                  <a:lnTo>
                    <a:pt x="36463" y="142691"/>
                  </a:lnTo>
                  <a:lnTo>
                    <a:pt x="70173" y="158667"/>
                  </a:lnTo>
                  <a:lnTo>
                    <a:pt x="86408" y="163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63032" y="1379233"/>
              <a:ext cx="258274" cy="120585"/>
            </a:xfrm>
            <a:custGeom>
              <a:avLst/>
              <a:gdLst/>
              <a:ahLst/>
              <a:cxnLst/>
              <a:rect l="0" t="0" r="0" b="0"/>
              <a:pathLst>
                <a:path w="258274" h="120585">
                  <a:moveTo>
                    <a:pt x="5589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5612" y="63233"/>
                  </a:lnTo>
                  <a:lnTo>
                    <a:pt x="34593" y="106910"/>
                  </a:lnTo>
                  <a:lnTo>
                    <a:pt x="43642" y="113388"/>
                  </a:lnTo>
                  <a:lnTo>
                    <a:pt x="66175" y="120584"/>
                  </a:lnTo>
                  <a:lnTo>
                    <a:pt x="75226" y="118994"/>
                  </a:lnTo>
                  <a:lnTo>
                    <a:pt x="82429" y="114424"/>
                  </a:lnTo>
                  <a:lnTo>
                    <a:pt x="93553" y="99988"/>
                  </a:lnTo>
                  <a:lnTo>
                    <a:pt x="102396" y="81874"/>
                  </a:lnTo>
                  <a:lnTo>
                    <a:pt x="107562" y="77979"/>
                  </a:lnTo>
                  <a:lnTo>
                    <a:pt x="113345" y="77722"/>
                  </a:lnTo>
                  <a:lnTo>
                    <a:pt x="126011" y="83676"/>
                  </a:lnTo>
                  <a:lnTo>
                    <a:pt x="165741" y="113155"/>
                  </a:lnTo>
                  <a:lnTo>
                    <a:pt x="185562" y="117361"/>
                  </a:lnTo>
                  <a:lnTo>
                    <a:pt x="195761" y="116845"/>
                  </a:lnTo>
                  <a:lnTo>
                    <a:pt x="213333" y="110033"/>
                  </a:lnTo>
                  <a:lnTo>
                    <a:pt x="243677" y="86595"/>
                  </a:lnTo>
                  <a:lnTo>
                    <a:pt x="251786" y="66953"/>
                  </a:lnTo>
                  <a:lnTo>
                    <a:pt x="256351" y="32706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5005" y="1368704"/>
              <a:ext cx="84229" cy="104590"/>
            </a:xfrm>
            <a:custGeom>
              <a:avLst/>
              <a:gdLst/>
              <a:ahLst/>
              <a:cxnLst/>
              <a:rect l="0" t="0" r="0" b="0"/>
              <a:pathLst>
                <a:path w="84229" h="104590">
                  <a:moveTo>
                    <a:pt x="0" y="42114"/>
                  </a:moveTo>
                  <a:lnTo>
                    <a:pt x="14654" y="100731"/>
                  </a:lnTo>
                  <a:lnTo>
                    <a:pt x="16788" y="104589"/>
                  </a:lnTo>
                  <a:lnTo>
                    <a:pt x="18211" y="102481"/>
                  </a:lnTo>
                  <a:lnTo>
                    <a:pt x="19160" y="96397"/>
                  </a:lnTo>
                  <a:lnTo>
                    <a:pt x="15593" y="51472"/>
                  </a:lnTo>
                  <a:lnTo>
                    <a:pt x="20968" y="32235"/>
                  </a:lnTo>
                  <a:lnTo>
                    <a:pt x="31156" y="15887"/>
                  </a:lnTo>
                  <a:lnTo>
                    <a:pt x="39488" y="105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46866" y="1410818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6066" y="0"/>
                  </a:moveTo>
                  <a:lnTo>
                    <a:pt x="0" y="32452"/>
                  </a:lnTo>
                  <a:lnTo>
                    <a:pt x="606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21347" y="12634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83737" y="1221305"/>
              <a:ext cx="37652" cy="273742"/>
            </a:xfrm>
            <a:custGeom>
              <a:avLst/>
              <a:gdLst/>
              <a:ahLst/>
              <a:cxnLst/>
              <a:rect l="0" t="0" r="0" b="0"/>
              <a:pathLst>
                <a:path w="37652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8" y="147327"/>
                  </a:lnTo>
                  <a:lnTo>
                    <a:pt x="30788" y="208943"/>
                  </a:lnTo>
                  <a:lnTo>
                    <a:pt x="36747" y="261973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8746" y="133711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78253" y="14654"/>
                  </a:lnTo>
                  <a:lnTo>
                    <a:pt x="2477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41305" y="1350680"/>
              <a:ext cx="101725" cy="148782"/>
            </a:xfrm>
            <a:custGeom>
              <a:avLst/>
              <a:gdLst/>
              <a:ahLst/>
              <a:cxnLst/>
              <a:rect l="0" t="0" r="0" b="0"/>
              <a:pathLst>
                <a:path w="101725" h="148782">
                  <a:moveTo>
                    <a:pt x="6425" y="70667"/>
                  </a:moveTo>
                  <a:lnTo>
                    <a:pt x="43903" y="62334"/>
                  </a:lnTo>
                  <a:lnTo>
                    <a:pt x="66366" y="58774"/>
                  </a:lnTo>
                  <a:lnTo>
                    <a:pt x="84148" y="49393"/>
                  </a:lnTo>
                  <a:lnTo>
                    <a:pt x="96731" y="34306"/>
                  </a:lnTo>
                  <a:lnTo>
                    <a:pt x="101724" y="25369"/>
                  </a:lnTo>
                  <a:lnTo>
                    <a:pt x="101543" y="18241"/>
                  </a:lnTo>
                  <a:lnTo>
                    <a:pt x="97913" y="12320"/>
                  </a:lnTo>
                  <a:lnTo>
                    <a:pt x="91984" y="7202"/>
                  </a:lnTo>
                  <a:lnTo>
                    <a:pt x="72917" y="1516"/>
                  </a:lnTo>
                  <a:lnTo>
                    <a:pt x="61282" y="0"/>
                  </a:lnTo>
                  <a:lnTo>
                    <a:pt x="42114" y="4554"/>
                  </a:lnTo>
                  <a:lnTo>
                    <a:pt x="10745" y="26542"/>
                  </a:lnTo>
                  <a:lnTo>
                    <a:pt x="2496" y="45986"/>
                  </a:lnTo>
                  <a:lnTo>
                    <a:pt x="0" y="70226"/>
                  </a:lnTo>
                  <a:lnTo>
                    <a:pt x="6341" y="109011"/>
                  </a:lnTo>
                  <a:lnTo>
                    <a:pt x="16526" y="132162"/>
                  </a:lnTo>
                  <a:lnTo>
                    <a:pt x="24858" y="139740"/>
                  </a:lnTo>
                  <a:lnTo>
                    <a:pt x="46593" y="148159"/>
                  </a:lnTo>
                  <a:lnTo>
                    <a:pt x="68731" y="148781"/>
                  </a:lnTo>
                  <a:lnTo>
                    <a:pt x="101182" y="144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92362" y="1221305"/>
              <a:ext cx="18623" cy="284271"/>
            </a:xfrm>
            <a:custGeom>
              <a:avLst/>
              <a:gdLst/>
              <a:ahLst/>
              <a:cxnLst/>
              <a:rect l="0" t="0" r="0" b="0"/>
              <a:pathLst>
                <a:path w="18623" h="284271">
                  <a:moveTo>
                    <a:pt x="18622" y="0"/>
                  </a:moveTo>
                  <a:lnTo>
                    <a:pt x="3968" y="58617"/>
                  </a:lnTo>
                  <a:lnTo>
                    <a:pt x="0" y="113961"/>
                  </a:lnTo>
                  <a:lnTo>
                    <a:pt x="6148" y="176886"/>
                  </a:lnTo>
                  <a:lnTo>
                    <a:pt x="13298" y="229133"/>
                  </a:lnTo>
                  <a:lnTo>
                    <a:pt x="1862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05699" y="135817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5589"/>
                  </a:lnTo>
                  <a:lnTo>
                    <a:pt x="74299" y="21331"/>
                  </a:lnTo>
                  <a:lnTo>
                    <a:pt x="3917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31737" y="1189720"/>
              <a:ext cx="152989" cy="294799"/>
            </a:xfrm>
            <a:custGeom>
              <a:avLst/>
              <a:gdLst/>
              <a:ahLst/>
              <a:cxnLst/>
              <a:rect l="0" t="0" r="0" b="0"/>
              <a:pathLst>
                <a:path w="152989" h="2947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9938" y="134755"/>
                  </a:lnTo>
                  <a:lnTo>
                    <a:pt x="30248" y="186416"/>
                  </a:lnTo>
                  <a:lnTo>
                    <a:pt x="43042" y="249039"/>
                  </a:lnTo>
                  <a:lnTo>
                    <a:pt x="45152" y="288778"/>
                  </a:lnTo>
                  <a:lnTo>
                    <a:pt x="43662" y="288445"/>
                  </a:lnTo>
                  <a:lnTo>
                    <a:pt x="41500" y="283544"/>
                  </a:lnTo>
                  <a:lnTo>
                    <a:pt x="39199" y="235989"/>
                  </a:lnTo>
                  <a:lnTo>
                    <a:pt x="43143" y="212509"/>
                  </a:lnTo>
                  <a:lnTo>
                    <a:pt x="57530" y="185148"/>
                  </a:lnTo>
                  <a:lnTo>
                    <a:pt x="64783" y="180754"/>
                  </a:lnTo>
                  <a:lnTo>
                    <a:pt x="82200" y="178991"/>
                  </a:lnTo>
                  <a:lnTo>
                    <a:pt x="98520" y="185226"/>
                  </a:lnTo>
                  <a:lnTo>
                    <a:pt x="106147" y="190165"/>
                  </a:lnTo>
                  <a:lnTo>
                    <a:pt x="117742" y="205010"/>
                  </a:lnTo>
                  <a:lnTo>
                    <a:pt x="142138" y="263649"/>
                  </a:lnTo>
                  <a:lnTo>
                    <a:pt x="15298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33094" y="1353516"/>
              <a:ext cx="141145" cy="159173"/>
            </a:xfrm>
            <a:custGeom>
              <a:avLst/>
              <a:gdLst/>
              <a:ahLst/>
              <a:cxnLst/>
              <a:rect l="0" t="0" r="0" b="0"/>
              <a:pathLst>
                <a:path w="141145" h="159173">
                  <a:moveTo>
                    <a:pt x="4273" y="88888"/>
                  </a:moveTo>
                  <a:lnTo>
                    <a:pt x="65384" y="70929"/>
                  </a:lnTo>
                  <a:lnTo>
                    <a:pt x="87585" y="64139"/>
                  </a:lnTo>
                  <a:lnTo>
                    <a:pt x="96080" y="58350"/>
                  </a:lnTo>
                  <a:lnTo>
                    <a:pt x="108637" y="42560"/>
                  </a:lnTo>
                  <a:lnTo>
                    <a:pt x="110114" y="33436"/>
                  </a:lnTo>
                  <a:lnTo>
                    <a:pt x="105516" y="13940"/>
                  </a:lnTo>
                  <a:lnTo>
                    <a:pt x="98675" y="7337"/>
                  </a:lnTo>
                  <a:lnTo>
                    <a:pt x="78595" y="0"/>
                  </a:lnTo>
                  <a:lnTo>
                    <a:pt x="57192" y="2979"/>
                  </a:lnTo>
                  <a:lnTo>
                    <a:pt x="14857" y="23955"/>
                  </a:lnTo>
                  <a:lnTo>
                    <a:pt x="7819" y="33901"/>
                  </a:lnTo>
                  <a:lnTo>
                    <a:pt x="0" y="60550"/>
                  </a:lnTo>
                  <a:lnTo>
                    <a:pt x="1187" y="97259"/>
                  </a:lnTo>
                  <a:lnTo>
                    <a:pt x="14537" y="130362"/>
                  </a:lnTo>
                  <a:lnTo>
                    <a:pt x="29892" y="145536"/>
                  </a:lnTo>
                  <a:lnTo>
                    <a:pt x="49585" y="155009"/>
                  </a:lnTo>
                  <a:lnTo>
                    <a:pt x="85809" y="159172"/>
                  </a:lnTo>
                  <a:lnTo>
                    <a:pt x="141144" y="152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12017" y="1105492"/>
              <a:ext cx="20191" cy="263213"/>
            </a:xfrm>
            <a:custGeom>
              <a:avLst/>
              <a:gdLst/>
              <a:ahLst/>
              <a:cxnLst/>
              <a:rect l="0" t="0" r="0" b="0"/>
              <a:pathLst>
                <a:path w="20191" h="263213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6540" y="143229"/>
                  </a:lnTo>
                  <a:lnTo>
                    <a:pt x="9044" y="199911"/>
                  </a:lnTo>
                  <a:lnTo>
                    <a:pt x="966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26963" y="109496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6" y="168552"/>
                  </a:lnTo>
                  <a:lnTo>
                    <a:pt x="10491" y="22462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58507" y="117919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8809" y="17958"/>
                  </a:lnTo>
                  <a:lnTo>
                    <a:pt x="141648" y="35149"/>
                  </a:lnTo>
                  <a:lnTo>
                    <a:pt x="88465" y="41908"/>
                  </a:lnTo>
                  <a:lnTo>
                    <a:pt x="32144" y="565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47979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58507" y="1295005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51385" y="0"/>
                  </a:lnTo>
                  <a:lnTo>
                    <a:pt x="196751" y="19786"/>
                  </a:lnTo>
                  <a:lnTo>
                    <a:pt x="136654" y="38437"/>
                  </a:lnTo>
                  <a:lnTo>
                    <a:pt x="80373" y="52609"/>
                  </a:lnTo>
                  <a:lnTo>
                    <a:pt x="36682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541941" y="1084435"/>
            <a:ext cx="5881065" cy="647250"/>
            <a:chOff x="3541941" y="1084435"/>
            <a:chExt cx="5881065" cy="647250"/>
          </a:xfrm>
        </p:grpSpPr>
        <p:sp>
          <p:nvSpPr>
            <p:cNvPr id="53" name="Freeform 52"/>
            <p:cNvSpPr/>
            <p:nvPr/>
          </p:nvSpPr>
          <p:spPr>
            <a:xfrm>
              <a:off x="3541941" y="1244557"/>
              <a:ext cx="197341" cy="229433"/>
            </a:xfrm>
            <a:custGeom>
              <a:avLst/>
              <a:gdLst/>
              <a:ahLst/>
              <a:cxnLst/>
              <a:rect l="0" t="0" r="0" b="0"/>
              <a:pathLst>
                <a:path w="197341" h="229433">
                  <a:moveTo>
                    <a:pt x="143033" y="8334"/>
                  </a:moveTo>
                  <a:lnTo>
                    <a:pt x="105555" y="0"/>
                  </a:lnTo>
                  <a:lnTo>
                    <a:pt x="70707" y="1575"/>
                  </a:lnTo>
                  <a:lnTo>
                    <a:pt x="50057" y="7670"/>
                  </a:lnTo>
                  <a:lnTo>
                    <a:pt x="10368" y="37247"/>
                  </a:lnTo>
                  <a:lnTo>
                    <a:pt x="2182" y="57059"/>
                  </a:lnTo>
                  <a:lnTo>
                    <a:pt x="0" y="68893"/>
                  </a:lnTo>
                  <a:lnTo>
                    <a:pt x="2054" y="77952"/>
                  </a:lnTo>
                  <a:lnTo>
                    <a:pt x="6933" y="85162"/>
                  </a:lnTo>
                  <a:lnTo>
                    <a:pt x="21713" y="96292"/>
                  </a:lnTo>
                  <a:lnTo>
                    <a:pt x="39980" y="105138"/>
                  </a:lnTo>
                  <a:lnTo>
                    <a:pt x="94774" y="113113"/>
                  </a:lnTo>
                  <a:lnTo>
                    <a:pt x="152752" y="128052"/>
                  </a:lnTo>
                  <a:lnTo>
                    <a:pt x="179318" y="143892"/>
                  </a:lnTo>
                  <a:lnTo>
                    <a:pt x="191525" y="159829"/>
                  </a:lnTo>
                  <a:lnTo>
                    <a:pt x="196418" y="168992"/>
                  </a:lnTo>
                  <a:lnTo>
                    <a:pt x="197340" y="178610"/>
                  </a:lnTo>
                  <a:lnTo>
                    <a:pt x="192126" y="198656"/>
                  </a:lnTo>
                  <a:lnTo>
                    <a:pt x="185120" y="206575"/>
                  </a:lnTo>
                  <a:lnTo>
                    <a:pt x="164858" y="218494"/>
                  </a:lnTo>
                  <a:lnTo>
                    <a:pt x="109454" y="227992"/>
                  </a:lnTo>
                  <a:lnTo>
                    <a:pt x="90390" y="229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5338" y="1295005"/>
              <a:ext cx="153322" cy="165457"/>
            </a:xfrm>
            <a:custGeom>
              <a:avLst/>
              <a:gdLst/>
              <a:ahLst/>
              <a:cxnLst/>
              <a:rect l="0" t="0" r="0" b="0"/>
              <a:pathLst>
                <a:path w="153322" h="165457">
                  <a:moveTo>
                    <a:pt x="55978" y="10528"/>
                  </a:moveTo>
                  <a:lnTo>
                    <a:pt x="31931" y="28509"/>
                  </a:lnTo>
                  <a:lnTo>
                    <a:pt x="11678" y="54850"/>
                  </a:lnTo>
                  <a:lnTo>
                    <a:pt x="1974" y="74681"/>
                  </a:lnTo>
                  <a:lnTo>
                    <a:pt x="0" y="98312"/>
                  </a:lnTo>
                  <a:lnTo>
                    <a:pt x="4193" y="122073"/>
                  </a:lnTo>
                  <a:lnTo>
                    <a:pt x="13855" y="140432"/>
                  </a:lnTo>
                  <a:lnTo>
                    <a:pt x="29068" y="153271"/>
                  </a:lnTo>
                  <a:lnTo>
                    <a:pt x="48697" y="161707"/>
                  </a:lnTo>
                  <a:lnTo>
                    <a:pt x="73019" y="165456"/>
                  </a:lnTo>
                  <a:lnTo>
                    <a:pt x="93187" y="160884"/>
                  </a:lnTo>
                  <a:lnTo>
                    <a:pt x="130788" y="138884"/>
                  </a:lnTo>
                  <a:lnTo>
                    <a:pt x="144989" y="122557"/>
                  </a:lnTo>
                  <a:lnTo>
                    <a:pt x="150413" y="113290"/>
                  </a:lnTo>
                  <a:lnTo>
                    <a:pt x="153321" y="90515"/>
                  </a:lnTo>
                  <a:lnTo>
                    <a:pt x="145656" y="43356"/>
                  </a:lnTo>
                  <a:lnTo>
                    <a:pt x="140330" y="34753"/>
                  </a:lnTo>
                  <a:lnTo>
                    <a:pt x="117236" y="17056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63147" y="1084435"/>
              <a:ext cx="16667" cy="410612"/>
            </a:xfrm>
            <a:custGeom>
              <a:avLst/>
              <a:gdLst/>
              <a:ahLst/>
              <a:cxnLst/>
              <a:rect l="0" t="0" r="0" b="0"/>
              <a:pathLst>
                <a:path w="16667" h="410612">
                  <a:moveTo>
                    <a:pt x="16666" y="0"/>
                  </a:moveTo>
                  <a:lnTo>
                    <a:pt x="5488" y="11178"/>
                  </a:lnTo>
                  <a:lnTo>
                    <a:pt x="0" y="29144"/>
                  </a:lnTo>
                  <a:lnTo>
                    <a:pt x="29" y="71806"/>
                  </a:lnTo>
                  <a:lnTo>
                    <a:pt x="4328" y="128900"/>
                  </a:lnTo>
                  <a:lnTo>
                    <a:pt x="5601" y="190271"/>
                  </a:lnTo>
                  <a:lnTo>
                    <a:pt x="9098" y="243550"/>
                  </a:lnTo>
                  <a:lnTo>
                    <a:pt x="12133" y="272021"/>
                  </a:lnTo>
                  <a:lnTo>
                    <a:pt x="7668" y="334839"/>
                  </a:lnTo>
                  <a:lnTo>
                    <a:pt x="9711" y="375292"/>
                  </a:lnTo>
                  <a:lnTo>
                    <a:pt x="1666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32414" y="1295005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66054" y="16788"/>
                  </a:lnTo>
                  <a:lnTo>
                    <a:pt x="114646" y="23333"/>
                  </a:lnTo>
                  <a:lnTo>
                    <a:pt x="53876" y="3890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85098" y="1116020"/>
              <a:ext cx="231628" cy="368499"/>
            </a:xfrm>
            <a:custGeom>
              <a:avLst/>
              <a:gdLst/>
              <a:ahLst/>
              <a:cxnLst/>
              <a:rect l="0" t="0" r="0" b="0"/>
              <a:pathLst>
                <a:path w="231628" h="3684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3"/>
                  </a:lnTo>
                  <a:lnTo>
                    <a:pt x="8333" y="210690"/>
                  </a:lnTo>
                  <a:lnTo>
                    <a:pt x="9878" y="263248"/>
                  </a:lnTo>
                  <a:lnTo>
                    <a:pt x="4811" y="322231"/>
                  </a:lnTo>
                  <a:lnTo>
                    <a:pt x="3207" y="324785"/>
                  </a:lnTo>
                  <a:lnTo>
                    <a:pt x="1426" y="312025"/>
                  </a:lnTo>
                  <a:lnTo>
                    <a:pt x="9857" y="258513"/>
                  </a:lnTo>
                  <a:lnTo>
                    <a:pt x="20369" y="234218"/>
                  </a:lnTo>
                  <a:lnTo>
                    <a:pt x="35959" y="217961"/>
                  </a:lnTo>
                  <a:lnTo>
                    <a:pt x="45029" y="211988"/>
                  </a:lnTo>
                  <a:lnTo>
                    <a:pt x="53417" y="210345"/>
                  </a:lnTo>
                  <a:lnTo>
                    <a:pt x="61347" y="211590"/>
                  </a:lnTo>
                  <a:lnTo>
                    <a:pt x="68974" y="214760"/>
                  </a:lnTo>
                  <a:lnTo>
                    <a:pt x="83688" y="230760"/>
                  </a:lnTo>
                  <a:lnTo>
                    <a:pt x="102005" y="266075"/>
                  </a:lnTo>
                  <a:lnTo>
                    <a:pt x="111722" y="306175"/>
                  </a:lnTo>
                  <a:lnTo>
                    <a:pt x="113086" y="319930"/>
                  </a:lnTo>
                  <a:lnTo>
                    <a:pt x="115165" y="325591"/>
                  </a:lnTo>
                  <a:lnTo>
                    <a:pt x="117721" y="325855"/>
                  </a:lnTo>
                  <a:lnTo>
                    <a:pt x="135818" y="306652"/>
                  </a:lnTo>
                  <a:lnTo>
                    <a:pt x="192191" y="269128"/>
                  </a:lnTo>
                  <a:lnTo>
                    <a:pt x="212663" y="247678"/>
                  </a:lnTo>
                  <a:lnTo>
                    <a:pt x="222419" y="229402"/>
                  </a:lnTo>
                  <a:lnTo>
                    <a:pt x="221979" y="221955"/>
                  </a:lnTo>
                  <a:lnTo>
                    <a:pt x="218176" y="215820"/>
                  </a:lnTo>
                  <a:lnTo>
                    <a:pt x="212131" y="210561"/>
                  </a:lnTo>
                  <a:lnTo>
                    <a:pt x="204592" y="209394"/>
                  </a:lnTo>
                  <a:lnTo>
                    <a:pt x="186856" y="214337"/>
                  </a:lnTo>
                  <a:lnTo>
                    <a:pt x="162730" y="230274"/>
                  </a:lnTo>
                  <a:lnTo>
                    <a:pt x="146352" y="255403"/>
                  </a:lnTo>
                  <a:lnTo>
                    <a:pt x="139680" y="290664"/>
                  </a:lnTo>
                  <a:lnTo>
                    <a:pt x="143292" y="325159"/>
                  </a:lnTo>
                  <a:lnTo>
                    <a:pt x="154933" y="343777"/>
                  </a:lnTo>
                  <a:lnTo>
                    <a:pt x="162950" y="352017"/>
                  </a:lnTo>
                  <a:lnTo>
                    <a:pt x="184336" y="361173"/>
                  </a:lnTo>
                  <a:lnTo>
                    <a:pt x="23162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60608" y="1305533"/>
              <a:ext cx="61403" cy="140638"/>
            </a:xfrm>
            <a:custGeom>
              <a:avLst/>
              <a:gdLst/>
              <a:ahLst/>
              <a:cxnLst/>
              <a:rect l="0" t="0" r="0" b="0"/>
              <a:pathLst>
                <a:path w="61403" h="140638">
                  <a:moveTo>
                    <a:pt x="8759" y="84228"/>
                  </a:moveTo>
                  <a:lnTo>
                    <a:pt x="11879" y="126920"/>
                  </a:lnTo>
                  <a:lnTo>
                    <a:pt x="14825" y="140637"/>
                  </a:lnTo>
                  <a:lnTo>
                    <a:pt x="12235" y="135035"/>
                  </a:lnTo>
                  <a:lnTo>
                    <a:pt x="2211" y="100503"/>
                  </a:lnTo>
                  <a:lnTo>
                    <a:pt x="0" y="71964"/>
                  </a:lnTo>
                  <a:lnTo>
                    <a:pt x="5256" y="49142"/>
                  </a:lnTo>
                  <a:lnTo>
                    <a:pt x="9933" y="39780"/>
                  </a:lnTo>
                  <a:lnTo>
                    <a:pt x="24489" y="26259"/>
                  </a:lnTo>
                  <a:lnTo>
                    <a:pt x="61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71361" y="1314615"/>
              <a:ext cx="140163" cy="164857"/>
            </a:xfrm>
            <a:custGeom>
              <a:avLst/>
              <a:gdLst/>
              <a:ahLst/>
              <a:cxnLst/>
              <a:rect l="0" t="0" r="0" b="0"/>
              <a:pathLst>
                <a:path w="140163" h="164857">
                  <a:moveTo>
                    <a:pt x="13820" y="64618"/>
                  </a:moveTo>
                  <a:lnTo>
                    <a:pt x="57783" y="79272"/>
                  </a:lnTo>
                  <a:lnTo>
                    <a:pt x="80932" y="76590"/>
                  </a:lnTo>
                  <a:lnTo>
                    <a:pt x="104479" y="67599"/>
                  </a:lnTo>
                  <a:lnTo>
                    <a:pt x="122743" y="55804"/>
                  </a:lnTo>
                  <a:lnTo>
                    <a:pt x="128549" y="47044"/>
                  </a:lnTo>
                  <a:lnTo>
                    <a:pt x="135001" y="24832"/>
                  </a:lnTo>
                  <a:lnTo>
                    <a:pt x="133212" y="15867"/>
                  </a:lnTo>
                  <a:lnTo>
                    <a:pt x="128509" y="8720"/>
                  </a:lnTo>
                  <a:lnTo>
                    <a:pt x="121865" y="2786"/>
                  </a:lnTo>
                  <a:lnTo>
                    <a:pt x="113926" y="0"/>
                  </a:lnTo>
                  <a:lnTo>
                    <a:pt x="95746" y="24"/>
                  </a:lnTo>
                  <a:lnTo>
                    <a:pt x="65780" y="6614"/>
                  </a:lnTo>
                  <a:lnTo>
                    <a:pt x="40264" y="21565"/>
                  </a:lnTo>
                  <a:lnTo>
                    <a:pt x="17886" y="46402"/>
                  </a:lnTo>
                  <a:lnTo>
                    <a:pt x="2027" y="75988"/>
                  </a:lnTo>
                  <a:lnTo>
                    <a:pt x="0" y="96577"/>
                  </a:lnTo>
                  <a:lnTo>
                    <a:pt x="4168" y="116257"/>
                  </a:lnTo>
                  <a:lnTo>
                    <a:pt x="13820" y="132802"/>
                  </a:lnTo>
                  <a:lnTo>
                    <a:pt x="37997" y="155270"/>
                  </a:lnTo>
                  <a:lnTo>
                    <a:pt x="63560" y="163400"/>
                  </a:lnTo>
                  <a:lnTo>
                    <a:pt x="104597" y="164856"/>
                  </a:lnTo>
                  <a:lnTo>
                    <a:pt x="140162" y="159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32621" y="1305533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21058" y="0"/>
                  </a:moveTo>
                  <a:lnTo>
                    <a:pt x="21058" y="48931"/>
                  </a:lnTo>
                  <a:lnTo>
                    <a:pt x="18718" y="7789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32621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17260" y="1295005"/>
              <a:ext cx="179001" cy="181536"/>
            </a:xfrm>
            <a:custGeom>
              <a:avLst/>
              <a:gdLst/>
              <a:ahLst/>
              <a:cxnLst/>
              <a:rect l="0" t="0" r="0" b="0"/>
              <a:pathLst>
                <a:path w="179001" h="181536">
                  <a:moveTo>
                    <a:pt x="104874" y="0"/>
                  </a:moveTo>
                  <a:lnTo>
                    <a:pt x="62183" y="3119"/>
                  </a:lnTo>
                  <a:lnTo>
                    <a:pt x="31004" y="14572"/>
                  </a:lnTo>
                  <a:lnTo>
                    <a:pt x="20532" y="20243"/>
                  </a:lnTo>
                  <a:lnTo>
                    <a:pt x="5778" y="35903"/>
                  </a:lnTo>
                  <a:lnTo>
                    <a:pt x="205" y="44992"/>
                  </a:lnTo>
                  <a:lnTo>
                    <a:pt x="0" y="52222"/>
                  </a:lnTo>
                  <a:lnTo>
                    <a:pt x="3373" y="58211"/>
                  </a:lnTo>
                  <a:lnTo>
                    <a:pt x="9130" y="63374"/>
                  </a:lnTo>
                  <a:lnTo>
                    <a:pt x="39591" y="76229"/>
                  </a:lnTo>
                  <a:lnTo>
                    <a:pt x="91805" y="83818"/>
                  </a:lnTo>
                  <a:lnTo>
                    <a:pt x="130898" y="93335"/>
                  </a:lnTo>
                  <a:lnTo>
                    <a:pt x="149976" y="104263"/>
                  </a:lnTo>
                  <a:lnTo>
                    <a:pt x="173870" y="129159"/>
                  </a:lnTo>
                  <a:lnTo>
                    <a:pt x="177778" y="138748"/>
                  </a:lnTo>
                  <a:lnTo>
                    <a:pt x="179000" y="158762"/>
                  </a:lnTo>
                  <a:lnTo>
                    <a:pt x="175348" y="166672"/>
                  </a:lnTo>
                  <a:lnTo>
                    <a:pt x="161932" y="178581"/>
                  </a:lnTo>
                  <a:lnTo>
                    <a:pt x="138033" y="181535"/>
                  </a:lnTo>
                  <a:lnTo>
                    <a:pt x="97932" y="179740"/>
                  </a:lnTo>
                  <a:lnTo>
                    <a:pt x="6276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21393" y="1337119"/>
              <a:ext cx="154035" cy="161160"/>
            </a:xfrm>
            <a:custGeom>
              <a:avLst/>
              <a:gdLst/>
              <a:ahLst/>
              <a:cxnLst/>
              <a:rect l="0" t="0" r="0" b="0"/>
              <a:pathLst>
                <a:path w="154035" h="161160">
                  <a:moveTo>
                    <a:pt x="121881" y="0"/>
                  </a:moveTo>
                  <a:lnTo>
                    <a:pt x="63264" y="5589"/>
                  </a:lnTo>
                  <a:lnTo>
                    <a:pt x="42797" y="17692"/>
                  </a:lnTo>
                  <a:lnTo>
                    <a:pt x="10594" y="54057"/>
                  </a:lnTo>
                  <a:lnTo>
                    <a:pt x="2231" y="77448"/>
                  </a:lnTo>
                  <a:lnTo>
                    <a:pt x="0" y="90236"/>
                  </a:lnTo>
                  <a:lnTo>
                    <a:pt x="3761" y="110685"/>
                  </a:lnTo>
                  <a:lnTo>
                    <a:pt x="14402" y="127572"/>
                  </a:lnTo>
                  <a:lnTo>
                    <a:pt x="30829" y="142876"/>
                  </a:lnTo>
                  <a:lnTo>
                    <a:pt x="65397" y="159057"/>
                  </a:lnTo>
                  <a:lnTo>
                    <a:pt x="88588" y="161159"/>
                  </a:lnTo>
                  <a:lnTo>
                    <a:pt x="109424" y="157024"/>
                  </a:lnTo>
                  <a:lnTo>
                    <a:pt x="134308" y="141542"/>
                  </a:lnTo>
                  <a:lnTo>
                    <a:pt x="149241" y="128808"/>
                  </a:lnTo>
                  <a:lnTo>
                    <a:pt x="152989" y="119797"/>
                  </a:lnTo>
                  <a:lnTo>
                    <a:pt x="154034" y="97307"/>
                  </a:lnTo>
                  <a:lnTo>
                    <a:pt x="142457" y="63926"/>
                  </a:lnTo>
                  <a:lnTo>
                    <a:pt x="124208" y="37398"/>
                  </a:lnTo>
                  <a:lnTo>
                    <a:pt x="110827" y="28320"/>
                  </a:lnTo>
                  <a:lnTo>
                    <a:pt x="9029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16974" y="1339899"/>
              <a:ext cx="136871" cy="165677"/>
            </a:xfrm>
            <a:custGeom>
              <a:avLst/>
              <a:gdLst/>
              <a:ahLst/>
              <a:cxnLst/>
              <a:rect l="0" t="0" r="0" b="0"/>
              <a:pathLst>
                <a:path w="136871" h="165677">
                  <a:moveTo>
                    <a:pt x="0" y="39334"/>
                  </a:moveTo>
                  <a:lnTo>
                    <a:pt x="17958" y="100444"/>
                  </a:lnTo>
                  <a:lnTo>
                    <a:pt x="25858" y="126461"/>
                  </a:lnTo>
                  <a:lnTo>
                    <a:pt x="16331" y="98727"/>
                  </a:lnTo>
                  <a:lnTo>
                    <a:pt x="12248" y="64211"/>
                  </a:lnTo>
                  <a:lnTo>
                    <a:pt x="16627" y="29937"/>
                  </a:lnTo>
                  <a:lnTo>
                    <a:pt x="28447" y="11371"/>
                  </a:lnTo>
                  <a:lnTo>
                    <a:pt x="36512" y="3144"/>
                  </a:lnTo>
                  <a:lnTo>
                    <a:pt x="45398" y="0"/>
                  </a:lnTo>
                  <a:lnTo>
                    <a:pt x="54832" y="243"/>
                  </a:lnTo>
                  <a:lnTo>
                    <a:pt x="64631" y="2745"/>
                  </a:lnTo>
                  <a:lnTo>
                    <a:pt x="81757" y="14883"/>
                  </a:lnTo>
                  <a:lnTo>
                    <a:pt x="95998" y="31976"/>
                  </a:lnTo>
                  <a:lnTo>
                    <a:pt x="122325" y="92255"/>
                  </a:lnTo>
                  <a:lnTo>
                    <a:pt x="133651" y="134145"/>
                  </a:lnTo>
                  <a:lnTo>
                    <a:pt x="136870" y="165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82482" y="1344392"/>
              <a:ext cx="139819" cy="156735"/>
            </a:xfrm>
            <a:custGeom>
              <a:avLst/>
              <a:gdLst/>
              <a:ahLst/>
              <a:cxnLst/>
              <a:rect l="0" t="0" r="0" b="0"/>
              <a:pathLst>
                <a:path w="139819" h="156735">
                  <a:moveTo>
                    <a:pt x="13476" y="87483"/>
                  </a:moveTo>
                  <a:lnTo>
                    <a:pt x="67351" y="69525"/>
                  </a:lnTo>
                  <a:lnTo>
                    <a:pt x="87723" y="62734"/>
                  </a:lnTo>
                  <a:lnTo>
                    <a:pt x="102237" y="49577"/>
                  </a:lnTo>
                  <a:lnTo>
                    <a:pt x="107745" y="41156"/>
                  </a:lnTo>
                  <a:lnTo>
                    <a:pt x="109077" y="33202"/>
                  </a:lnTo>
                  <a:lnTo>
                    <a:pt x="107626" y="25559"/>
                  </a:lnTo>
                  <a:lnTo>
                    <a:pt x="104319" y="18124"/>
                  </a:lnTo>
                  <a:lnTo>
                    <a:pt x="91285" y="6744"/>
                  </a:lnTo>
                  <a:lnTo>
                    <a:pt x="82896" y="2072"/>
                  </a:lnTo>
                  <a:lnTo>
                    <a:pt x="61097" y="0"/>
                  </a:lnTo>
                  <a:lnTo>
                    <a:pt x="38151" y="4148"/>
                  </a:lnTo>
                  <a:lnTo>
                    <a:pt x="20153" y="13791"/>
                  </a:lnTo>
                  <a:lnTo>
                    <a:pt x="7475" y="32114"/>
                  </a:lnTo>
                  <a:lnTo>
                    <a:pt x="2457" y="43552"/>
                  </a:lnTo>
                  <a:lnTo>
                    <a:pt x="0" y="68738"/>
                  </a:lnTo>
                  <a:lnTo>
                    <a:pt x="3977" y="94360"/>
                  </a:lnTo>
                  <a:lnTo>
                    <a:pt x="13544" y="117446"/>
                  </a:lnTo>
                  <a:lnTo>
                    <a:pt x="37673" y="144584"/>
                  </a:lnTo>
                  <a:lnTo>
                    <a:pt x="60105" y="153805"/>
                  </a:lnTo>
                  <a:lnTo>
                    <a:pt x="84503" y="156734"/>
                  </a:lnTo>
                  <a:lnTo>
                    <a:pt x="115630" y="151806"/>
                  </a:lnTo>
                  <a:lnTo>
                    <a:pt x="139818" y="140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9048" y="1145711"/>
              <a:ext cx="213864" cy="372652"/>
            </a:xfrm>
            <a:custGeom>
              <a:avLst/>
              <a:gdLst/>
              <a:ahLst/>
              <a:cxnLst/>
              <a:rect l="0" t="0" r="0" b="0"/>
              <a:pathLst>
                <a:path w="213864" h="372652">
                  <a:moveTo>
                    <a:pt x="140164" y="265107"/>
                  </a:moveTo>
                  <a:lnTo>
                    <a:pt x="130589" y="241061"/>
                  </a:lnTo>
                  <a:lnTo>
                    <a:pt x="119921" y="226734"/>
                  </a:lnTo>
                  <a:lnTo>
                    <a:pt x="95172" y="211103"/>
                  </a:lnTo>
                  <a:lnTo>
                    <a:pt x="75713" y="209130"/>
                  </a:lnTo>
                  <a:lnTo>
                    <a:pt x="56537" y="213322"/>
                  </a:lnTo>
                  <a:lnTo>
                    <a:pt x="40216" y="222984"/>
                  </a:lnTo>
                  <a:lnTo>
                    <a:pt x="17873" y="247167"/>
                  </a:lnTo>
                  <a:lnTo>
                    <a:pt x="2024" y="276559"/>
                  </a:lnTo>
                  <a:lnTo>
                    <a:pt x="0" y="300223"/>
                  </a:lnTo>
                  <a:lnTo>
                    <a:pt x="8232" y="347953"/>
                  </a:lnTo>
                  <a:lnTo>
                    <a:pt x="13605" y="356602"/>
                  </a:lnTo>
                  <a:lnTo>
                    <a:pt x="28934" y="369333"/>
                  </a:lnTo>
                  <a:lnTo>
                    <a:pt x="50564" y="372651"/>
                  </a:lnTo>
                  <a:lnTo>
                    <a:pt x="73436" y="369056"/>
                  </a:lnTo>
                  <a:lnTo>
                    <a:pt x="91400" y="359660"/>
                  </a:lnTo>
                  <a:lnTo>
                    <a:pt x="136379" y="297214"/>
                  </a:lnTo>
                  <a:lnTo>
                    <a:pt x="156271" y="246276"/>
                  </a:lnTo>
                  <a:lnTo>
                    <a:pt x="171465" y="188035"/>
                  </a:lnTo>
                  <a:lnTo>
                    <a:pt x="176303" y="157153"/>
                  </a:lnTo>
                  <a:lnTo>
                    <a:pt x="169876" y="102493"/>
                  </a:lnTo>
                  <a:lnTo>
                    <a:pt x="157342" y="41653"/>
                  </a:lnTo>
                  <a:lnTo>
                    <a:pt x="147073" y="4316"/>
                  </a:lnTo>
                  <a:lnTo>
                    <a:pt x="143600" y="0"/>
                  </a:lnTo>
                  <a:lnTo>
                    <a:pt x="140115" y="631"/>
                  </a:lnTo>
                  <a:lnTo>
                    <a:pt x="133123" y="10692"/>
                  </a:lnTo>
                  <a:lnTo>
                    <a:pt x="123780" y="37257"/>
                  </a:lnTo>
                  <a:lnTo>
                    <a:pt x="120030" y="87562"/>
                  </a:lnTo>
                  <a:lnTo>
                    <a:pt x="124879" y="148148"/>
                  </a:lnTo>
                  <a:lnTo>
                    <a:pt x="137102" y="206866"/>
                  </a:lnTo>
                  <a:lnTo>
                    <a:pt x="154261" y="264370"/>
                  </a:lnTo>
                  <a:lnTo>
                    <a:pt x="174877" y="317653"/>
                  </a:lnTo>
                  <a:lnTo>
                    <a:pt x="187178" y="336424"/>
                  </a:lnTo>
                  <a:lnTo>
                    <a:pt x="213863" y="359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96083" y="137923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06611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25581" y="1387475"/>
              <a:ext cx="173607" cy="344210"/>
            </a:xfrm>
            <a:custGeom>
              <a:avLst/>
              <a:gdLst/>
              <a:ahLst/>
              <a:cxnLst/>
              <a:rect l="0" t="0" r="0" b="0"/>
              <a:pathLst>
                <a:path w="173607" h="344210">
                  <a:moveTo>
                    <a:pt x="81072" y="128628"/>
                  </a:moveTo>
                  <a:lnTo>
                    <a:pt x="97839" y="117450"/>
                  </a:lnTo>
                  <a:lnTo>
                    <a:pt x="109191" y="102603"/>
                  </a:lnTo>
                  <a:lnTo>
                    <a:pt x="116966" y="83136"/>
                  </a:lnTo>
                  <a:lnTo>
                    <a:pt x="120421" y="58887"/>
                  </a:lnTo>
                  <a:lnTo>
                    <a:pt x="115718" y="35631"/>
                  </a:lnTo>
                  <a:lnTo>
                    <a:pt x="111189" y="24516"/>
                  </a:lnTo>
                  <a:lnTo>
                    <a:pt x="96797" y="9047"/>
                  </a:lnTo>
                  <a:lnTo>
                    <a:pt x="88046" y="3284"/>
                  </a:lnTo>
                  <a:lnTo>
                    <a:pt x="65844" y="0"/>
                  </a:lnTo>
                  <a:lnTo>
                    <a:pt x="42718" y="3610"/>
                  </a:lnTo>
                  <a:lnTo>
                    <a:pt x="24641" y="13013"/>
                  </a:lnTo>
                  <a:lnTo>
                    <a:pt x="11927" y="28111"/>
                  </a:lnTo>
                  <a:lnTo>
                    <a:pt x="3547" y="47689"/>
                  </a:lnTo>
                  <a:lnTo>
                    <a:pt x="0" y="83849"/>
                  </a:lnTo>
                  <a:lnTo>
                    <a:pt x="7007" y="117310"/>
                  </a:lnTo>
                  <a:lnTo>
                    <a:pt x="17349" y="138806"/>
                  </a:lnTo>
                  <a:lnTo>
                    <a:pt x="32863" y="153819"/>
                  </a:lnTo>
                  <a:lnTo>
                    <a:pt x="41914" y="159460"/>
                  </a:lnTo>
                  <a:lnTo>
                    <a:pt x="61328" y="162608"/>
                  </a:lnTo>
                  <a:lnTo>
                    <a:pt x="71419" y="161810"/>
                  </a:lnTo>
                  <a:lnTo>
                    <a:pt x="79316" y="157768"/>
                  </a:lnTo>
                  <a:lnTo>
                    <a:pt x="110072" y="121980"/>
                  </a:lnTo>
                  <a:lnTo>
                    <a:pt x="115613" y="121857"/>
                  </a:lnTo>
                  <a:lnTo>
                    <a:pt x="120477" y="126454"/>
                  </a:lnTo>
                  <a:lnTo>
                    <a:pt x="147612" y="187484"/>
                  </a:lnTo>
                  <a:lnTo>
                    <a:pt x="164578" y="244282"/>
                  </a:lnTo>
                  <a:lnTo>
                    <a:pt x="173606" y="300562"/>
                  </a:lnTo>
                  <a:lnTo>
                    <a:pt x="170837" y="312271"/>
                  </a:lnTo>
                  <a:lnTo>
                    <a:pt x="158402" y="331520"/>
                  </a:lnTo>
                  <a:lnTo>
                    <a:pt x="131818" y="341635"/>
                  </a:lnTo>
                  <a:lnTo>
                    <a:pt x="83630" y="344209"/>
                  </a:lnTo>
                  <a:lnTo>
                    <a:pt x="42835" y="340683"/>
                  </a:lnTo>
                  <a:lnTo>
                    <a:pt x="7372" y="339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38960" y="1431875"/>
              <a:ext cx="15093" cy="168457"/>
            </a:xfrm>
            <a:custGeom>
              <a:avLst/>
              <a:gdLst/>
              <a:ahLst/>
              <a:cxnLst/>
              <a:rect l="0" t="0" r="0" b="0"/>
              <a:pathLst>
                <a:path w="15093" h="168457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5132" y="123158"/>
                  </a:lnTo>
                  <a:lnTo>
                    <a:pt x="1509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32995" y="1273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03646" y="1221305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5"/>
                  </a:lnTo>
                  <a:lnTo>
                    <a:pt x="13527" y="206583"/>
                  </a:lnTo>
                  <a:lnTo>
                    <a:pt x="17280" y="259562"/>
                  </a:lnTo>
                  <a:lnTo>
                    <a:pt x="26955" y="317950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06694" y="138976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14654"/>
                  </a:lnTo>
                  <a:lnTo>
                    <a:pt x="97780" y="20962"/>
                  </a:lnTo>
                  <a:lnTo>
                    <a:pt x="42018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06473" y="1200248"/>
              <a:ext cx="181858" cy="339723"/>
            </a:xfrm>
            <a:custGeom>
              <a:avLst/>
              <a:gdLst/>
              <a:ahLst/>
              <a:cxnLst/>
              <a:rect l="0" t="0" r="0" b="0"/>
              <a:pathLst>
                <a:path w="181858" h="33972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2"/>
                  </a:lnTo>
                  <a:lnTo>
                    <a:pt x="18452" y="158081"/>
                  </a:lnTo>
                  <a:lnTo>
                    <a:pt x="25027" y="214110"/>
                  </a:lnTo>
                  <a:lnTo>
                    <a:pt x="27496" y="276304"/>
                  </a:lnTo>
                  <a:lnTo>
                    <a:pt x="42236" y="339722"/>
                  </a:lnTo>
                  <a:lnTo>
                    <a:pt x="17197" y="283147"/>
                  </a:lnTo>
                  <a:lnTo>
                    <a:pt x="9028" y="246762"/>
                  </a:lnTo>
                  <a:lnTo>
                    <a:pt x="6608" y="206346"/>
                  </a:lnTo>
                  <a:lnTo>
                    <a:pt x="12281" y="184906"/>
                  </a:lnTo>
                  <a:lnTo>
                    <a:pt x="17069" y="175913"/>
                  </a:lnTo>
                  <a:lnTo>
                    <a:pt x="26111" y="171088"/>
                  </a:lnTo>
                  <a:lnTo>
                    <a:pt x="51754" y="168846"/>
                  </a:lnTo>
                  <a:lnTo>
                    <a:pt x="87898" y="174161"/>
                  </a:lnTo>
                  <a:lnTo>
                    <a:pt x="115245" y="188734"/>
                  </a:lnTo>
                  <a:lnTo>
                    <a:pt x="159775" y="228357"/>
                  </a:lnTo>
                  <a:lnTo>
                    <a:pt x="175406" y="254835"/>
                  </a:lnTo>
                  <a:lnTo>
                    <a:pt x="181857" y="290496"/>
                  </a:lnTo>
                  <a:lnTo>
                    <a:pt x="178083" y="300119"/>
                  </a:lnTo>
                  <a:lnTo>
                    <a:pt x="170888" y="307704"/>
                  </a:lnTo>
                  <a:lnTo>
                    <a:pt x="138405" y="323969"/>
                  </a:lnTo>
                  <a:lnTo>
                    <a:pt x="99144" y="333077"/>
                  </a:lnTo>
                  <a:lnTo>
                    <a:pt x="4770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12103" y="1352358"/>
              <a:ext cx="160260" cy="226917"/>
            </a:xfrm>
            <a:custGeom>
              <a:avLst/>
              <a:gdLst/>
              <a:ahLst/>
              <a:cxnLst/>
              <a:rect l="0" t="0" r="0" b="0"/>
              <a:pathLst>
                <a:path w="160260" h="226917">
                  <a:moveTo>
                    <a:pt x="0" y="111103"/>
                  </a:moveTo>
                  <a:lnTo>
                    <a:pt x="48931" y="119436"/>
                  </a:lnTo>
                  <a:lnTo>
                    <a:pt x="77899" y="118316"/>
                  </a:lnTo>
                  <a:lnTo>
                    <a:pt x="125092" y="98533"/>
                  </a:lnTo>
                  <a:lnTo>
                    <a:pt x="144504" y="84459"/>
                  </a:lnTo>
                  <a:lnTo>
                    <a:pt x="157032" y="66506"/>
                  </a:lnTo>
                  <a:lnTo>
                    <a:pt x="160259" y="46828"/>
                  </a:lnTo>
                  <a:lnTo>
                    <a:pt x="159482" y="36668"/>
                  </a:lnTo>
                  <a:lnTo>
                    <a:pt x="152380" y="19139"/>
                  </a:lnTo>
                  <a:lnTo>
                    <a:pt x="147210" y="11189"/>
                  </a:lnTo>
                  <a:lnTo>
                    <a:pt x="139084" y="5889"/>
                  </a:lnTo>
                  <a:lnTo>
                    <a:pt x="117577" y="0"/>
                  </a:lnTo>
                  <a:lnTo>
                    <a:pt x="84751" y="2274"/>
                  </a:lnTo>
                  <a:lnTo>
                    <a:pt x="66523" y="10482"/>
                  </a:lnTo>
                  <a:lnTo>
                    <a:pt x="58387" y="15946"/>
                  </a:lnTo>
                  <a:lnTo>
                    <a:pt x="46227" y="34496"/>
                  </a:lnTo>
                  <a:lnTo>
                    <a:pt x="38093" y="59508"/>
                  </a:lnTo>
                  <a:lnTo>
                    <a:pt x="34683" y="105304"/>
                  </a:lnTo>
                  <a:lnTo>
                    <a:pt x="43420" y="160173"/>
                  </a:lnTo>
                  <a:lnTo>
                    <a:pt x="46494" y="171893"/>
                  </a:lnTo>
                  <a:lnTo>
                    <a:pt x="59269" y="191153"/>
                  </a:lnTo>
                  <a:lnTo>
                    <a:pt x="77815" y="206342"/>
                  </a:lnTo>
                  <a:lnTo>
                    <a:pt x="136871" y="226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35282" y="1203459"/>
              <a:ext cx="103206" cy="375816"/>
            </a:xfrm>
            <a:custGeom>
              <a:avLst/>
              <a:gdLst/>
              <a:ahLst/>
              <a:cxnLst/>
              <a:rect l="0" t="0" r="0" b="0"/>
              <a:pathLst>
                <a:path w="103206" h="375816">
                  <a:moveTo>
                    <a:pt x="82148" y="375815"/>
                  </a:moveTo>
                  <a:lnTo>
                    <a:pt x="64190" y="312387"/>
                  </a:lnTo>
                  <a:lnTo>
                    <a:pt x="46998" y="259968"/>
                  </a:lnTo>
                  <a:lnTo>
                    <a:pt x="33004" y="209476"/>
                  </a:lnTo>
                  <a:lnTo>
                    <a:pt x="18975" y="154442"/>
                  </a:lnTo>
                  <a:lnTo>
                    <a:pt x="4938" y="98510"/>
                  </a:lnTo>
                  <a:lnTo>
                    <a:pt x="0" y="56435"/>
                  </a:lnTo>
                  <a:lnTo>
                    <a:pt x="5083" y="34607"/>
                  </a:lnTo>
                  <a:lnTo>
                    <a:pt x="9715" y="25510"/>
                  </a:lnTo>
                  <a:lnTo>
                    <a:pt x="24219" y="12284"/>
                  </a:lnTo>
                  <a:lnTo>
                    <a:pt x="43533" y="3676"/>
                  </a:lnTo>
                  <a:lnTo>
                    <a:pt x="77206" y="0"/>
                  </a:lnTo>
                  <a:lnTo>
                    <a:pt x="103205" y="7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91088" y="142134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5" y="3119"/>
                  </a:lnTo>
                  <a:lnTo>
                    <a:pt x="72935" y="9065"/>
                  </a:lnTo>
                  <a:lnTo>
                    <a:pt x="12840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019474" y="1410818"/>
              <a:ext cx="119677" cy="191948"/>
            </a:xfrm>
            <a:custGeom>
              <a:avLst/>
              <a:gdLst/>
              <a:ahLst/>
              <a:cxnLst/>
              <a:rect l="0" t="0" r="0" b="0"/>
              <a:pathLst>
                <a:path w="119677" h="191948">
                  <a:moveTo>
                    <a:pt x="97997" y="21057"/>
                  </a:moveTo>
                  <a:lnTo>
                    <a:pt x="59480" y="30632"/>
                  </a:lnTo>
                  <a:lnTo>
                    <a:pt x="41494" y="41301"/>
                  </a:lnTo>
                  <a:lnTo>
                    <a:pt x="18215" y="71639"/>
                  </a:lnTo>
                  <a:lnTo>
                    <a:pt x="2089" y="104675"/>
                  </a:lnTo>
                  <a:lnTo>
                    <a:pt x="0" y="126071"/>
                  </a:lnTo>
                  <a:lnTo>
                    <a:pt x="4140" y="147279"/>
                  </a:lnTo>
                  <a:lnTo>
                    <a:pt x="13779" y="168403"/>
                  </a:lnTo>
                  <a:lnTo>
                    <a:pt x="28982" y="183250"/>
                  </a:lnTo>
                  <a:lnTo>
                    <a:pt x="37949" y="188847"/>
                  </a:lnTo>
                  <a:lnTo>
                    <a:pt x="57270" y="191947"/>
                  </a:lnTo>
                  <a:lnTo>
                    <a:pt x="67337" y="191136"/>
                  </a:lnTo>
                  <a:lnTo>
                    <a:pt x="84760" y="183995"/>
                  </a:lnTo>
                  <a:lnTo>
                    <a:pt x="100303" y="171853"/>
                  </a:lnTo>
                  <a:lnTo>
                    <a:pt x="115010" y="154758"/>
                  </a:lnTo>
                  <a:lnTo>
                    <a:pt x="118698" y="144116"/>
                  </a:lnTo>
                  <a:lnTo>
                    <a:pt x="119676" y="119814"/>
                  </a:lnTo>
                  <a:lnTo>
                    <a:pt x="113649" y="85413"/>
                  </a:lnTo>
                  <a:lnTo>
                    <a:pt x="93277" y="52994"/>
                  </a:lnTo>
                  <a:lnTo>
                    <a:pt x="45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22757" y="1389761"/>
              <a:ext cx="84228" cy="216099"/>
            </a:xfrm>
            <a:custGeom>
              <a:avLst/>
              <a:gdLst/>
              <a:ahLst/>
              <a:cxnLst/>
              <a:rect l="0" t="0" r="0" b="0"/>
              <a:pathLst>
                <a:path w="84228" h="216099">
                  <a:moveTo>
                    <a:pt x="0" y="52643"/>
                  </a:moveTo>
                  <a:lnTo>
                    <a:pt x="11452" y="106787"/>
                  </a:lnTo>
                  <a:lnTo>
                    <a:pt x="24450" y="144725"/>
                  </a:lnTo>
                  <a:lnTo>
                    <a:pt x="55135" y="207216"/>
                  </a:lnTo>
                  <a:lnTo>
                    <a:pt x="61323" y="215353"/>
                  </a:lnTo>
                  <a:lnTo>
                    <a:pt x="64279" y="216098"/>
                  </a:lnTo>
                  <a:lnTo>
                    <a:pt x="65078" y="211916"/>
                  </a:lnTo>
                  <a:lnTo>
                    <a:pt x="64442" y="204448"/>
                  </a:lnTo>
                  <a:lnTo>
                    <a:pt x="39563" y="146862"/>
                  </a:lnTo>
                  <a:lnTo>
                    <a:pt x="18689" y="96774"/>
                  </a:lnTo>
                  <a:lnTo>
                    <a:pt x="14116" y="56880"/>
                  </a:lnTo>
                  <a:lnTo>
                    <a:pt x="17191" y="33469"/>
                  </a:lnTo>
                  <a:lnTo>
                    <a:pt x="21990" y="24652"/>
                  </a:lnTo>
                  <a:lnTo>
                    <a:pt x="36679" y="11737"/>
                  </a:lnTo>
                  <a:lnTo>
                    <a:pt x="54905" y="521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93956" y="1438552"/>
              <a:ext cx="134556" cy="193366"/>
            </a:xfrm>
            <a:custGeom>
              <a:avLst/>
              <a:gdLst/>
              <a:ahLst/>
              <a:cxnLst/>
              <a:rect l="0" t="0" r="0" b="0"/>
              <a:pathLst>
                <a:path w="134556" h="193366">
                  <a:moveTo>
                    <a:pt x="7785" y="67023"/>
                  </a:moveTo>
                  <a:lnTo>
                    <a:pt x="24553" y="78201"/>
                  </a:lnTo>
                  <a:lnTo>
                    <a:pt x="42143" y="80570"/>
                  </a:lnTo>
                  <a:lnTo>
                    <a:pt x="87621" y="72558"/>
                  </a:lnTo>
                  <a:lnTo>
                    <a:pt x="116708" y="57484"/>
                  </a:lnTo>
                  <a:lnTo>
                    <a:pt x="129505" y="41727"/>
                  </a:lnTo>
                  <a:lnTo>
                    <a:pt x="134555" y="32611"/>
                  </a:lnTo>
                  <a:lnTo>
                    <a:pt x="134412" y="25364"/>
                  </a:lnTo>
                  <a:lnTo>
                    <a:pt x="130808" y="19363"/>
                  </a:lnTo>
                  <a:lnTo>
                    <a:pt x="117444" y="9576"/>
                  </a:lnTo>
                  <a:lnTo>
                    <a:pt x="99806" y="1326"/>
                  </a:lnTo>
                  <a:lnTo>
                    <a:pt x="80269" y="0"/>
                  </a:lnTo>
                  <a:lnTo>
                    <a:pt x="61057" y="4479"/>
                  </a:lnTo>
                  <a:lnTo>
                    <a:pt x="44719" y="14269"/>
                  </a:lnTo>
                  <a:lnTo>
                    <a:pt x="22368" y="38524"/>
                  </a:lnTo>
                  <a:lnTo>
                    <a:pt x="6517" y="67937"/>
                  </a:lnTo>
                  <a:lnTo>
                    <a:pt x="0" y="104468"/>
                  </a:lnTo>
                  <a:lnTo>
                    <a:pt x="4715" y="124999"/>
                  </a:lnTo>
                  <a:lnTo>
                    <a:pt x="26805" y="162833"/>
                  </a:lnTo>
                  <a:lnTo>
                    <a:pt x="43144" y="177065"/>
                  </a:lnTo>
                  <a:lnTo>
                    <a:pt x="63275" y="186121"/>
                  </a:lnTo>
                  <a:lnTo>
                    <a:pt x="113070" y="193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86052" y="1326590"/>
              <a:ext cx="84229" cy="326385"/>
            </a:xfrm>
            <a:custGeom>
              <a:avLst/>
              <a:gdLst/>
              <a:ahLst/>
              <a:cxnLst/>
              <a:rect l="0" t="0" r="0" b="0"/>
              <a:pathLst>
                <a:path w="84229" h="32638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8198" y="209818"/>
                  </a:lnTo>
                  <a:lnTo>
                    <a:pt x="45257" y="268740"/>
                  </a:lnTo>
                  <a:lnTo>
                    <a:pt x="842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33409" y="149504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1" y="0"/>
                  </a:lnTo>
                  <a:lnTo>
                    <a:pt x="118836" y="0"/>
                  </a:lnTo>
                  <a:lnTo>
                    <a:pt x="63075" y="0"/>
                  </a:lnTo>
                  <a:lnTo>
                    <a:pt x="2726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22922" y="1273948"/>
              <a:ext cx="189514" cy="371626"/>
            </a:xfrm>
            <a:custGeom>
              <a:avLst/>
              <a:gdLst/>
              <a:ahLst/>
              <a:cxnLst/>
              <a:rect l="0" t="0" r="0" b="0"/>
              <a:pathLst>
                <a:path w="189514" h="371626">
                  <a:moveTo>
                    <a:pt x="0" y="0"/>
                  </a:moveTo>
                  <a:lnTo>
                    <a:pt x="5589" y="58617"/>
                  </a:lnTo>
                  <a:lnTo>
                    <a:pt x="17958" y="107895"/>
                  </a:lnTo>
                  <a:lnTo>
                    <a:pt x="28197" y="158310"/>
                  </a:lnTo>
                  <a:lnTo>
                    <a:pt x="45639" y="219762"/>
                  </a:lnTo>
                  <a:lnTo>
                    <a:pt x="59665" y="271354"/>
                  </a:lnTo>
                  <a:lnTo>
                    <a:pt x="73701" y="323485"/>
                  </a:lnTo>
                  <a:lnTo>
                    <a:pt x="88908" y="371625"/>
                  </a:lnTo>
                  <a:lnTo>
                    <a:pt x="87088" y="366378"/>
                  </a:lnTo>
                  <a:lnTo>
                    <a:pt x="78890" y="305679"/>
                  </a:lnTo>
                  <a:lnTo>
                    <a:pt x="75895" y="256046"/>
                  </a:lnTo>
                  <a:lnTo>
                    <a:pt x="79744" y="233121"/>
                  </a:lnTo>
                  <a:lnTo>
                    <a:pt x="85918" y="226774"/>
                  </a:lnTo>
                  <a:lnTo>
                    <a:pt x="94713" y="223712"/>
                  </a:lnTo>
                  <a:lnTo>
                    <a:pt x="105257" y="222841"/>
                  </a:lnTo>
                  <a:lnTo>
                    <a:pt x="126329" y="231231"/>
                  </a:lnTo>
                  <a:lnTo>
                    <a:pt x="154804" y="255686"/>
                  </a:lnTo>
                  <a:lnTo>
                    <a:pt x="162864" y="265214"/>
                  </a:lnTo>
                  <a:lnTo>
                    <a:pt x="171820" y="288278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75606" y="1452925"/>
              <a:ext cx="147400" cy="192185"/>
            </a:xfrm>
            <a:custGeom>
              <a:avLst/>
              <a:gdLst/>
              <a:ahLst/>
              <a:cxnLst/>
              <a:rect l="0" t="0" r="0" b="0"/>
              <a:pathLst>
                <a:path w="147400" h="192185">
                  <a:moveTo>
                    <a:pt x="0" y="105292"/>
                  </a:moveTo>
                  <a:lnTo>
                    <a:pt x="53875" y="87334"/>
                  </a:lnTo>
                  <a:lnTo>
                    <a:pt x="74248" y="80543"/>
                  </a:lnTo>
                  <a:lnTo>
                    <a:pt x="91881" y="67387"/>
                  </a:lnTo>
                  <a:lnTo>
                    <a:pt x="99858" y="58965"/>
                  </a:lnTo>
                  <a:lnTo>
                    <a:pt x="104007" y="48671"/>
                  </a:lnTo>
                  <a:lnTo>
                    <a:pt x="105497" y="24755"/>
                  </a:lnTo>
                  <a:lnTo>
                    <a:pt x="101917" y="15336"/>
                  </a:lnTo>
                  <a:lnTo>
                    <a:pt x="88580" y="1751"/>
                  </a:lnTo>
                  <a:lnTo>
                    <a:pt x="78941" y="0"/>
                  </a:lnTo>
                  <a:lnTo>
                    <a:pt x="55752" y="4293"/>
                  </a:lnTo>
                  <a:lnTo>
                    <a:pt x="36087" y="17120"/>
                  </a:lnTo>
                  <a:lnTo>
                    <a:pt x="20718" y="35689"/>
                  </a:lnTo>
                  <a:lnTo>
                    <a:pt x="6659" y="72451"/>
                  </a:lnTo>
                  <a:lnTo>
                    <a:pt x="3143" y="111809"/>
                  </a:lnTo>
                  <a:lnTo>
                    <a:pt x="6466" y="135095"/>
                  </a:lnTo>
                  <a:lnTo>
                    <a:pt x="14962" y="154023"/>
                  </a:lnTo>
                  <a:lnTo>
                    <a:pt x="20504" y="162346"/>
                  </a:lnTo>
                  <a:lnTo>
                    <a:pt x="36019" y="174713"/>
                  </a:lnTo>
                  <a:lnTo>
                    <a:pt x="80164" y="192184"/>
                  </a:lnTo>
                  <a:lnTo>
                    <a:pt x="135310" y="190680"/>
                  </a:lnTo>
                  <a:lnTo>
                    <a:pt x="147399" y="189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417759" y="1671942"/>
            <a:ext cx="2456729" cy="527235"/>
            <a:chOff x="1417759" y="1671942"/>
            <a:chExt cx="2456729" cy="527235"/>
          </a:xfrm>
        </p:grpSpPr>
        <p:sp>
          <p:nvSpPr>
            <p:cNvPr id="86" name="Freeform 85"/>
            <p:cNvSpPr/>
            <p:nvPr/>
          </p:nvSpPr>
          <p:spPr>
            <a:xfrm>
              <a:off x="1417759" y="1671942"/>
              <a:ext cx="172045" cy="397402"/>
            </a:xfrm>
            <a:custGeom>
              <a:avLst/>
              <a:gdLst/>
              <a:ahLst/>
              <a:cxnLst/>
              <a:rect l="0" t="0" r="0" b="0"/>
              <a:pathLst>
                <a:path w="172045" h="397402">
                  <a:moveTo>
                    <a:pt x="108873" y="265301"/>
                  </a:moveTo>
                  <a:lnTo>
                    <a:pt x="73975" y="235993"/>
                  </a:lnTo>
                  <a:lnTo>
                    <a:pt x="51639" y="228878"/>
                  </a:lnTo>
                  <a:lnTo>
                    <a:pt x="39131" y="226981"/>
                  </a:lnTo>
                  <a:lnTo>
                    <a:pt x="29623" y="229226"/>
                  </a:lnTo>
                  <a:lnTo>
                    <a:pt x="22114" y="234232"/>
                  </a:lnTo>
                  <a:lnTo>
                    <a:pt x="10652" y="249153"/>
                  </a:lnTo>
                  <a:lnTo>
                    <a:pt x="1658" y="267483"/>
                  </a:lnTo>
                  <a:lnTo>
                    <a:pt x="0" y="287328"/>
                  </a:lnTo>
                  <a:lnTo>
                    <a:pt x="14726" y="349614"/>
                  </a:lnTo>
                  <a:lnTo>
                    <a:pt x="22576" y="369454"/>
                  </a:lnTo>
                  <a:lnTo>
                    <a:pt x="33864" y="386071"/>
                  </a:lnTo>
                  <a:lnTo>
                    <a:pt x="42489" y="391438"/>
                  </a:lnTo>
                  <a:lnTo>
                    <a:pt x="64551" y="397401"/>
                  </a:lnTo>
                  <a:lnTo>
                    <a:pt x="74646" y="395482"/>
                  </a:lnTo>
                  <a:lnTo>
                    <a:pt x="92101" y="383991"/>
                  </a:lnTo>
                  <a:lnTo>
                    <a:pt x="121201" y="340782"/>
                  </a:lnTo>
                  <a:lnTo>
                    <a:pt x="139427" y="290999"/>
                  </a:lnTo>
                  <a:lnTo>
                    <a:pt x="150681" y="242500"/>
                  </a:lnTo>
                  <a:lnTo>
                    <a:pt x="158305" y="191085"/>
                  </a:lnTo>
                  <a:lnTo>
                    <a:pt x="157444" y="141926"/>
                  </a:lnTo>
                  <a:lnTo>
                    <a:pt x="146673" y="83393"/>
                  </a:lnTo>
                  <a:lnTo>
                    <a:pt x="140516" y="27941"/>
                  </a:lnTo>
                  <a:lnTo>
                    <a:pt x="135415" y="4220"/>
                  </a:lnTo>
                  <a:lnTo>
                    <a:pt x="132416" y="0"/>
                  </a:lnTo>
                  <a:lnTo>
                    <a:pt x="129248" y="696"/>
                  </a:lnTo>
                  <a:lnTo>
                    <a:pt x="125966" y="4670"/>
                  </a:lnTo>
                  <a:lnTo>
                    <a:pt x="125438" y="24683"/>
                  </a:lnTo>
                  <a:lnTo>
                    <a:pt x="129042" y="85190"/>
                  </a:lnTo>
                  <a:lnTo>
                    <a:pt x="129754" y="146232"/>
                  </a:lnTo>
                  <a:lnTo>
                    <a:pt x="131048" y="195056"/>
                  </a:lnTo>
                  <a:lnTo>
                    <a:pt x="141372" y="254069"/>
                  </a:lnTo>
                  <a:lnTo>
                    <a:pt x="158126" y="316464"/>
                  </a:lnTo>
                  <a:lnTo>
                    <a:pt x="168948" y="359765"/>
                  </a:lnTo>
                  <a:lnTo>
                    <a:pt x="172044" y="391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42445" y="1858490"/>
              <a:ext cx="136872" cy="173511"/>
            </a:xfrm>
            <a:custGeom>
              <a:avLst/>
              <a:gdLst/>
              <a:ahLst/>
              <a:cxnLst/>
              <a:rect l="0" t="0" r="0" b="0"/>
              <a:pathLst>
                <a:path w="136872" h="173511">
                  <a:moveTo>
                    <a:pt x="0" y="78753"/>
                  </a:moveTo>
                  <a:lnTo>
                    <a:pt x="37478" y="70420"/>
                  </a:lnTo>
                  <a:lnTo>
                    <a:pt x="95316" y="61278"/>
                  </a:lnTo>
                  <a:lnTo>
                    <a:pt x="121132" y="59288"/>
                  </a:lnTo>
                  <a:lnTo>
                    <a:pt x="128718" y="54078"/>
                  </a:lnTo>
                  <a:lnTo>
                    <a:pt x="132605" y="45925"/>
                  </a:lnTo>
                  <a:lnTo>
                    <a:pt x="134027" y="35811"/>
                  </a:lnTo>
                  <a:lnTo>
                    <a:pt x="130296" y="26728"/>
                  </a:lnTo>
                  <a:lnTo>
                    <a:pt x="113671" y="10397"/>
                  </a:lnTo>
                  <a:lnTo>
                    <a:pt x="87565" y="1579"/>
                  </a:lnTo>
                  <a:lnTo>
                    <a:pt x="58805" y="0"/>
                  </a:lnTo>
                  <a:lnTo>
                    <a:pt x="34324" y="7097"/>
                  </a:lnTo>
                  <a:lnTo>
                    <a:pt x="17985" y="21170"/>
                  </a:lnTo>
                  <a:lnTo>
                    <a:pt x="11990" y="29836"/>
                  </a:lnTo>
                  <a:lnTo>
                    <a:pt x="3553" y="64389"/>
                  </a:lnTo>
                  <a:lnTo>
                    <a:pt x="7818" y="87577"/>
                  </a:lnTo>
                  <a:lnTo>
                    <a:pt x="29620" y="131059"/>
                  </a:lnTo>
                  <a:lnTo>
                    <a:pt x="55180" y="157292"/>
                  </a:lnTo>
                  <a:lnTo>
                    <a:pt x="77947" y="166302"/>
                  </a:lnTo>
                  <a:lnTo>
                    <a:pt x="136871" y="1735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18266" y="1879011"/>
              <a:ext cx="87393" cy="121404"/>
            </a:xfrm>
            <a:custGeom>
              <a:avLst/>
              <a:gdLst/>
              <a:ahLst/>
              <a:cxnLst/>
              <a:rect l="0" t="0" r="0" b="0"/>
              <a:pathLst>
                <a:path w="87393" h="121404">
                  <a:moveTo>
                    <a:pt x="87392" y="5590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7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9"/>
                  </a:lnTo>
                  <a:lnTo>
                    <a:pt x="4097" y="78713"/>
                  </a:lnTo>
                  <a:lnTo>
                    <a:pt x="13717" y="95021"/>
                  </a:lnTo>
                  <a:lnTo>
                    <a:pt x="28911" y="106948"/>
                  </a:lnTo>
                  <a:lnTo>
                    <a:pt x="47362" y="114979"/>
                  </a:lnTo>
                  <a:lnTo>
                    <a:pt x="87392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68829" y="191618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8333" y="37478"/>
                  </a:lnTo>
                  <a:lnTo>
                    <a:pt x="11892" y="61111"/>
                  </a:lnTo>
                  <a:lnTo>
                    <a:pt x="30122" y="98639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58300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32000" y="1873735"/>
              <a:ext cx="221099" cy="147737"/>
            </a:xfrm>
            <a:custGeom>
              <a:avLst/>
              <a:gdLst/>
              <a:ahLst/>
              <a:cxnLst/>
              <a:rect l="0" t="0" r="0" b="0"/>
              <a:pathLst>
                <a:path w="221099" h="147737">
                  <a:moveTo>
                    <a:pt x="0" y="84565"/>
                  </a:moveTo>
                  <a:lnTo>
                    <a:pt x="14654" y="137593"/>
                  </a:lnTo>
                  <a:lnTo>
                    <a:pt x="16788" y="139804"/>
                  </a:lnTo>
                  <a:lnTo>
                    <a:pt x="18211" y="136599"/>
                  </a:lnTo>
                  <a:lnTo>
                    <a:pt x="20682" y="85221"/>
                  </a:lnTo>
                  <a:lnTo>
                    <a:pt x="23285" y="47455"/>
                  </a:lnTo>
                  <a:lnTo>
                    <a:pt x="32186" y="28687"/>
                  </a:lnTo>
                  <a:lnTo>
                    <a:pt x="37835" y="25086"/>
                  </a:lnTo>
                  <a:lnTo>
                    <a:pt x="43940" y="25025"/>
                  </a:lnTo>
                  <a:lnTo>
                    <a:pt x="56963" y="31197"/>
                  </a:lnTo>
                  <a:lnTo>
                    <a:pt x="70550" y="41739"/>
                  </a:lnTo>
                  <a:lnTo>
                    <a:pt x="85764" y="66417"/>
                  </a:lnTo>
                  <a:lnTo>
                    <a:pt x="88762" y="67787"/>
                  </a:lnTo>
                  <a:lnTo>
                    <a:pt x="90760" y="64021"/>
                  </a:lnTo>
                  <a:lnTo>
                    <a:pt x="99556" y="29944"/>
                  </a:lnTo>
                  <a:lnTo>
                    <a:pt x="114766" y="5340"/>
                  </a:lnTo>
                  <a:lnTo>
                    <a:pt x="122134" y="1333"/>
                  </a:lnTo>
                  <a:lnTo>
                    <a:pt x="139679" y="0"/>
                  </a:lnTo>
                  <a:lnTo>
                    <a:pt x="156056" y="6426"/>
                  </a:lnTo>
                  <a:lnTo>
                    <a:pt x="163699" y="11416"/>
                  </a:lnTo>
                  <a:lnTo>
                    <a:pt x="175310" y="26318"/>
                  </a:lnTo>
                  <a:lnTo>
                    <a:pt x="197218" y="81921"/>
                  </a:lnTo>
                  <a:lnTo>
                    <a:pt x="215688" y="123037"/>
                  </a:lnTo>
                  <a:lnTo>
                    <a:pt x="221098" y="147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78845" y="1850066"/>
              <a:ext cx="153238" cy="192463"/>
            </a:xfrm>
            <a:custGeom>
              <a:avLst/>
              <a:gdLst/>
              <a:ahLst/>
              <a:cxnLst/>
              <a:rect l="0" t="0" r="0" b="0"/>
              <a:pathLst>
                <a:path w="153238" h="192463">
                  <a:moveTo>
                    <a:pt x="100595" y="76649"/>
                  </a:moveTo>
                  <a:lnTo>
                    <a:pt x="98255" y="38131"/>
                  </a:lnTo>
                  <a:lnTo>
                    <a:pt x="89417" y="20145"/>
                  </a:lnTo>
                  <a:lnTo>
                    <a:pt x="74570" y="7472"/>
                  </a:lnTo>
                  <a:lnTo>
                    <a:pt x="65697" y="2455"/>
                  </a:lnTo>
                  <a:lnTo>
                    <a:pt x="46480" y="0"/>
                  </a:lnTo>
                  <a:lnTo>
                    <a:pt x="27411" y="3978"/>
                  </a:lnTo>
                  <a:lnTo>
                    <a:pt x="11137" y="13545"/>
                  </a:lnTo>
                  <a:lnTo>
                    <a:pt x="5861" y="21711"/>
                  </a:lnTo>
                  <a:lnTo>
                    <a:pt x="0" y="43263"/>
                  </a:lnTo>
                  <a:lnTo>
                    <a:pt x="2289" y="87294"/>
                  </a:lnTo>
                  <a:lnTo>
                    <a:pt x="15965" y="131795"/>
                  </a:lnTo>
                  <a:lnTo>
                    <a:pt x="31396" y="151071"/>
                  </a:lnTo>
                  <a:lnTo>
                    <a:pt x="40425" y="157849"/>
                  </a:lnTo>
                  <a:lnTo>
                    <a:pt x="48783" y="160028"/>
                  </a:lnTo>
                  <a:lnTo>
                    <a:pt x="56695" y="159141"/>
                  </a:lnTo>
                  <a:lnTo>
                    <a:pt x="64309" y="156210"/>
                  </a:lnTo>
                  <a:lnTo>
                    <a:pt x="75889" y="143595"/>
                  </a:lnTo>
                  <a:lnTo>
                    <a:pt x="83766" y="125120"/>
                  </a:lnTo>
                  <a:lnTo>
                    <a:pt x="87266" y="101311"/>
                  </a:lnTo>
                  <a:lnTo>
                    <a:pt x="89369" y="97769"/>
                  </a:lnTo>
                  <a:lnTo>
                    <a:pt x="91941" y="100088"/>
                  </a:lnTo>
                  <a:lnTo>
                    <a:pt x="129397" y="161632"/>
                  </a:lnTo>
                  <a:lnTo>
                    <a:pt x="153237" y="192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74197" y="1705616"/>
              <a:ext cx="42114" cy="315856"/>
            </a:xfrm>
            <a:custGeom>
              <a:avLst/>
              <a:gdLst/>
              <a:ahLst/>
              <a:cxnLst/>
              <a:rect l="0" t="0" r="0" b="0"/>
              <a:pathLst>
                <a:path w="42114" h="315856">
                  <a:moveTo>
                    <a:pt x="0" y="0"/>
                  </a:moveTo>
                  <a:lnTo>
                    <a:pt x="5589" y="58617"/>
                  </a:lnTo>
                  <a:lnTo>
                    <a:pt x="18211" y="121453"/>
                  </a:lnTo>
                  <a:lnTo>
                    <a:pt x="20494" y="181528"/>
                  </a:lnTo>
                  <a:lnTo>
                    <a:pt x="28181" y="238455"/>
                  </a:lnTo>
                  <a:lnTo>
                    <a:pt x="34032" y="288521"/>
                  </a:lnTo>
                  <a:lnTo>
                    <a:pt x="4211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11108" y="1834014"/>
              <a:ext cx="143070" cy="365163"/>
            </a:xfrm>
            <a:custGeom>
              <a:avLst/>
              <a:gdLst/>
              <a:ahLst/>
              <a:cxnLst/>
              <a:rect l="0" t="0" r="0" b="0"/>
              <a:pathLst>
                <a:path w="143070" h="365163">
                  <a:moveTo>
                    <a:pt x="0" y="113758"/>
                  </a:moveTo>
                  <a:lnTo>
                    <a:pt x="7236" y="141314"/>
                  </a:lnTo>
                  <a:lnTo>
                    <a:pt x="9878" y="197536"/>
                  </a:lnTo>
                  <a:lnTo>
                    <a:pt x="17679" y="260881"/>
                  </a:lnTo>
                  <a:lnTo>
                    <a:pt x="26202" y="322674"/>
                  </a:lnTo>
                  <a:lnTo>
                    <a:pt x="36588" y="365162"/>
                  </a:lnTo>
                  <a:lnTo>
                    <a:pt x="24943" y="312945"/>
                  </a:lnTo>
                  <a:lnTo>
                    <a:pt x="18705" y="252192"/>
                  </a:lnTo>
                  <a:lnTo>
                    <a:pt x="6555" y="189196"/>
                  </a:lnTo>
                  <a:lnTo>
                    <a:pt x="1295" y="127662"/>
                  </a:lnTo>
                  <a:lnTo>
                    <a:pt x="384" y="78753"/>
                  </a:lnTo>
                  <a:lnTo>
                    <a:pt x="3196" y="22832"/>
                  </a:lnTo>
                  <a:lnTo>
                    <a:pt x="5640" y="11026"/>
                  </a:lnTo>
                  <a:lnTo>
                    <a:pt x="10779" y="4326"/>
                  </a:lnTo>
                  <a:lnTo>
                    <a:pt x="17715" y="1029"/>
                  </a:lnTo>
                  <a:lnTo>
                    <a:pt x="25848" y="0"/>
                  </a:lnTo>
                  <a:lnTo>
                    <a:pt x="44244" y="5097"/>
                  </a:lnTo>
                  <a:lnTo>
                    <a:pt x="74331" y="24240"/>
                  </a:lnTo>
                  <a:lnTo>
                    <a:pt x="118020" y="72333"/>
                  </a:lnTo>
                  <a:lnTo>
                    <a:pt x="132782" y="93007"/>
                  </a:lnTo>
                  <a:lnTo>
                    <a:pt x="140903" y="117013"/>
                  </a:lnTo>
                  <a:lnTo>
                    <a:pt x="143069" y="129966"/>
                  </a:lnTo>
                  <a:lnTo>
                    <a:pt x="139236" y="150597"/>
                  </a:lnTo>
                  <a:lnTo>
                    <a:pt x="134938" y="159374"/>
                  </a:lnTo>
                  <a:lnTo>
                    <a:pt x="127394" y="165226"/>
                  </a:lnTo>
                  <a:lnTo>
                    <a:pt x="106532" y="171727"/>
                  </a:lnTo>
                  <a:lnTo>
                    <a:pt x="59692" y="174731"/>
                  </a:lnTo>
                  <a:lnTo>
                    <a:pt x="53833" y="173124"/>
                  </a:lnTo>
                  <a:lnTo>
                    <a:pt x="42114" y="166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34475" y="1863544"/>
              <a:ext cx="130187" cy="168932"/>
            </a:xfrm>
            <a:custGeom>
              <a:avLst/>
              <a:gdLst/>
              <a:ahLst/>
              <a:cxnLst/>
              <a:rect l="0" t="0" r="0" b="0"/>
              <a:pathLst>
                <a:path w="130187" h="168932">
                  <a:moveTo>
                    <a:pt x="71431" y="0"/>
                  </a:moveTo>
                  <a:lnTo>
                    <a:pt x="47385" y="9575"/>
                  </a:lnTo>
                  <a:lnTo>
                    <a:pt x="33058" y="20243"/>
                  </a:lnTo>
                  <a:lnTo>
                    <a:pt x="17428" y="44992"/>
                  </a:lnTo>
                  <a:lnTo>
                    <a:pt x="2835" y="85966"/>
                  </a:lnTo>
                  <a:lnTo>
                    <a:pt x="0" y="111126"/>
                  </a:lnTo>
                  <a:lnTo>
                    <a:pt x="2753" y="122047"/>
                  </a:lnTo>
                  <a:lnTo>
                    <a:pt x="22227" y="148596"/>
                  </a:lnTo>
                  <a:lnTo>
                    <a:pt x="36305" y="163918"/>
                  </a:lnTo>
                  <a:lnTo>
                    <a:pt x="45674" y="167770"/>
                  </a:lnTo>
                  <a:lnTo>
                    <a:pt x="68562" y="168931"/>
                  </a:lnTo>
                  <a:lnTo>
                    <a:pt x="88094" y="162428"/>
                  </a:lnTo>
                  <a:lnTo>
                    <a:pt x="104573" y="150569"/>
                  </a:lnTo>
                  <a:lnTo>
                    <a:pt x="119696" y="133600"/>
                  </a:lnTo>
                  <a:lnTo>
                    <a:pt x="127977" y="111240"/>
                  </a:lnTo>
                  <a:lnTo>
                    <a:pt x="130186" y="98726"/>
                  </a:lnTo>
                  <a:lnTo>
                    <a:pt x="126400" y="75464"/>
                  </a:lnTo>
                  <a:lnTo>
                    <a:pt x="111115" y="45756"/>
                  </a:lnTo>
                  <a:lnTo>
                    <a:pt x="9248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42777" y="188460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7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63834" y="18003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27005" y="1852911"/>
              <a:ext cx="178985" cy="168561"/>
            </a:xfrm>
            <a:custGeom>
              <a:avLst/>
              <a:gdLst/>
              <a:ahLst/>
              <a:cxnLst/>
              <a:rect l="0" t="0" r="0" b="0"/>
              <a:pathLst>
                <a:path w="178985" h="168561">
                  <a:moveTo>
                    <a:pt x="0" y="42218"/>
                  </a:moveTo>
                  <a:lnTo>
                    <a:pt x="14654" y="100835"/>
                  </a:lnTo>
                  <a:lnTo>
                    <a:pt x="17958" y="104693"/>
                  </a:lnTo>
                  <a:lnTo>
                    <a:pt x="21331" y="102585"/>
                  </a:lnTo>
                  <a:lnTo>
                    <a:pt x="24749" y="96501"/>
                  </a:lnTo>
                  <a:lnTo>
                    <a:pt x="25427" y="77262"/>
                  </a:lnTo>
                  <a:lnTo>
                    <a:pt x="24169" y="54284"/>
                  </a:lnTo>
                  <a:lnTo>
                    <a:pt x="27510" y="32373"/>
                  </a:lnTo>
                  <a:lnTo>
                    <a:pt x="39132" y="14056"/>
                  </a:lnTo>
                  <a:lnTo>
                    <a:pt x="47146" y="5896"/>
                  </a:lnTo>
                  <a:lnTo>
                    <a:pt x="55997" y="1625"/>
                  </a:lnTo>
                  <a:lnTo>
                    <a:pt x="75190" y="0"/>
                  </a:lnTo>
                  <a:lnTo>
                    <a:pt x="84052" y="3544"/>
                  </a:lnTo>
                  <a:lnTo>
                    <a:pt x="107702" y="25300"/>
                  </a:lnTo>
                  <a:lnTo>
                    <a:pt x="154744" y="86770"/>
                  </a:lnTo>
                  <a:lnTo>
                    <a:pt x="173886" y="136126"/>
                  </a:lnTo>
                  <a:lnTo>
                    <a:pt x="178984" y="1685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71356" y="1705616"/>
              <a:ext cx="50448" cy="326385"/>
            </a:xfrm>
            <a:custGeom>
              <a:avLst/>
              <a:gdLst/>
              <a:ahLst/>
              <a:cxnLst/>
              <a:rect l="0" t="0" r="0" b="0"/>
              <a:pathLst>
                <a:path w="50448" h="3263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1"/>
                  </a:lnTo>
                  <a:lnTo>
                    <a:pt x="24858" y="205864"/>
                  </a:lnTo>
                  <a:lnTo>
                    <a:pt x="31614" y="262976"/>
                  </a:lnTo>
                  <a:lnTo>
                    <a:pt x="5044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16518" y="1853015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6" y="0"/>
                  </a:lnTo>
                  <a:lnTo>
                    <a:pt x="134850" y="0"/>
                  </a:lnTo>
                  <a:lnTo>
                    <a:pt x="83629" y="0"/>
                  </a:lnTo>
                  <a:lnTo>
                    <a:pt x="376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32373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74487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066154" y="2210984"/>
            <a:ext cx="1464182" cy="487148"/>
            <a:chOff x="3066154" y="2210984"/>
            <a:chExt cx="1464182" cy="487148"/>
          </a:xfrm>
        </p:grpSpPr>
        <p:sp>
          <p:nvSpPr>
            <p:cNvPr id="104" name="Freeform 103"/>
            <p:cNvSpPr/>
            <p:nvPr/>
          </p:nvSpPr>
          <p:spPr>
            <a:xfrm>
              <a:off x="3066154" y="2210984"/>
              <a:ext cx="169384" cy="487148"/>
            </a:xfrm>
            <a:custGeom>
              <a:avLst/>
              <a:gdLst/>
              <a:ahLst/>
              <a:cxnLst/>
              <a:rect l="0" t="0" r="0" b="0"/>
              <a:pathLst>
                <a:path w="169384" h="487148">
                  <a:moveTo>
                    <a:pt x="155566" y="0"/>
                  </a:moveTo>
                  <a:lnTo>
                    <a:pt x="107690" y="45781"/>
                  </a:lnTo>
                  <a:lnTo>
                    <a:pt x="69571" y="106963"/>
                  </a:lnTo>
                  <a:lnTo>
                    <a:pt x="42177" y="169601"/>
                  </a:lnTo>
                  <a:lnTo>
                    <a:pt x="26823" y="204670"/>
                  </a:lnTo>
                  <a:lnTo>
                    <a:pt x="20604" y="213656"/>
                  </a:lnTo>
                  <a:lnTo>
                    <a:pt x="13695" y="236118"/>
                  </a:lnTo>
                  <a:lnTo>
                    <a:pt x="1659" y="295173"/>
                  </a:lnTo>
                  <a:lnTo>
                    <a:pt x="0" y="333384"/>
                  </a:lnTo>
                  <a:lnTo>
                    <a:pt x="12450" y="394679"/>
                  </a:lnTo>
                  <a:lnTo>
                    <a:pt x="22434" y="435656"/>
                  </a:lnTo>
                  <a:lnTo>
                    <a:pt x="35565" y="457227"/>
                  </a:lnTo>
                  <a:lnTo>
                    <a:pt x="53099" y="473444"/>
                  </a:lnTo>
                  <a:lnTo>
                    <a:pt x="72590" y="484550"/>
                  </a:lnTo>
                  <a:lnTo>
                    <a:pt x="92952" y="487147"/>
                  </a:lnTo>
                  <a:lnTo>
                    <a:pt x="112530" y="483232"/>
                  </a:lnTo>
                  <a:lnTo>
                    <a:pt x="136705" y="467873"/>
                  </a:lnTo>
                  <a:lnTo>
                    <a:pt x="157516" y="447335"/>
                  </a:lnTo>
                  <a:lnTo>
                    <a:pt x="167351" y="429273"/>
                  </a:lnTo>
                  <a:lnTo>
                    <a:pt x="169383" y="406427"/>
                  </a:lnTo>
                  <a:lnTo>
                    <a:pt x="165216" y="383015"/>
                  </a:lnTo>
                  <a:lnTo>
                    <a:pt x="155566" y="364811"/>
                  </a:lnTo>
                  <a:lnTo>
                    <a:pt x="147377" y="359021"/>
                  </a:lnTo>
                  <a:lnTo>
                    <a:pt x="125800" y="352588"/>
                  </a:lnTo>
                  <a:lnTo>
                    <a:pt x="115835" y="353212"/>
                  </a:lnTo>
                  <a:lnTo>
                    <a:pt x="89461" y="365268"/>
                  </a:lnTo>
                  <a:lnTo>
                    <a:pt x="5028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48062" y="2674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95461" y="2274155"/>
              <a:ext cx="280802" cy="336913"/>
            </a:xfrm>
            <a:custGeom>
              <a:avLst/>
              <a:gdLst/>
              <a:ahLst/>
              <a:cxnLst/>
              <a:rect l="0" t="0" r="0" b="0"/>
              <a:pathLst>
                <a:path w="280802" h="336913">
                  <a:moveTo>
                    <a:pt x="0" y="0"/>
                  </a:moveTo>
                  <a:lnTo>
                    <a:pt x="58617" y="0"/>
                  </a:lnTo>
                  <a:lnTo>
                    <a:pt x="111621" y="1170"/>
                  </a:lnTo>
                  <a:lnTo>
                    <a:pt x="163338" y="8333"/>
                  </a:lnTo>
                  <a:lnTo>
                    <a:pt x="223597" y="10095"/>
                  </a:lnTo>
                  <a:lnTo>
                    <a:pt x="266422" y="10400"/>
                  </a:lnTo>
                  <a:lnTo>
                    <a:pt x="274711" y="15122"/>
                  </a:lnTo>
                  <a:lnTo>
                    <a:pt x="279067" y="22950"/>
                  </a:lnTo>
                  <a:lnTo>
                    <a:pt x="280801" y="32847"/>
                  </a:lnTo>
                  <a:lnTo>
                    <a:pt x="279617" y="41785"/>
                  </a:lnTo>
                  <a:lnTo>
                    <a:pt x="248150" y="103042"/>
                  </a:lnTo>
                  <a:lnTo>
                    <a:pt x="213944" y="157632"/>
                  </a:lnTo>
                  <a:lnTo>
                    <a:pt x="171953" y="221073"/>
                  </a:lnTo>
                  <a:lnTo>
                    <a:pt x="148322" y="282071"/>
                  </a:lnTo>
                  <a:lnTo>
                    <a:pt x="139620" y="303179"/>
                  </a:lnTo>
                  <a:lnTo>
                    <a:pt x="11581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59444" y="2305741"/>
              <a:ext cx="284414" cy="266303"/>
            </a:xfrm>
            <a:custGeom>
              <a:avLst/>
              <a:gdLst/>
              <a:ahLst/>
              <a:cxnLst/>
              <a:rect l="0" t="0" r="0" b="0"/>
              <a:pathLst>
                <a:path w="284414" h="266303">
                  <a:moveTo>
                    <a:pt x="162442" y="0"/>
                  </a:moveTo>
                  <a:lnTo>
                    <a:pt x="128820" y="2339"/>
                  </a:lnTo>
                  <a:lnTo>
                    <a:pt x="91778" y="17980"/>
                  </a:lnTo>
                  <a:lnTo>
                    <a:pt x="42089" y="58563"/>
                  </a:lnTo>
                  <a:lnTo>
                    <a:pt x="24876" y="91571"/>
                  </a:lnTo>
                  <a:lnTo>
                    <a:pt x="4885" y="146979"/>
                  </a:lnTo>
                  <a:lnTo>
                    <a:pt x="0" y="168269"/>
                  </a:lnTo>
                  <a:lnTo>
                    <a:pt x="6396" y="210533"/>
                  </a:lnTo>
                  <a:lnTo>
                    <a:pt x="13539" y="230440"/>
                  </a:lnTo>
                  <a:lnTo>
                    <a:pt x="24513" y="247087"/>
                  </a:lnTo>
                  <a:lnTo>
                    <a:pt x="43428" y="259165"/>
                  </a:lnTo>
                  <a:lnTo>
                    <a:pt x="55023" y="264023"/>
                  </a:lnTo>
                  <a:lnTo>
                    <a:pt x="80385" y="266302"/>
                  </a:lnTo>
                  <a:lnTo>
                    <a:pt x="140384" y="263822"/>
                  </a:lnTo>
                  <a:lnTo>
                    <a:pt x="180083" y="252214"/>
                  </a:lnTo>
                  <a:lnTo>
                    <a:pt x="235691" y="220574"/>
                  </a:lnTo>
                  <a:lnTo>
                    <a:pt x="272577" y="192919"/>
                  </a:lnTo>
                  <a:lnTo>
                    <a:pt x="281581" y="172699"/>
                  </a:lnTo>
                  <a:lnTo>
                    <a:pt x="284413" y="149285"/>
                  </a:lnTo>
                  <a:lnTo>
                    <a:pt x="278260" y="115202"/>
                  </a:lnTo>
                  <a:lnTo>
                    <a:pt x="260969" y="78327"/>
                  </a:lnTo>
                  <a:lnTo>
                    <a:pt x="243666" y="59768"/>
                  </a:lnTo>
                  <a:lnTo>
                    <a:pt x="227397" y="49960"/>
                  </a:lnTo>
                  <a:lnTo>
                    <a:pt x="204556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91271" y="2242570"/>
              <a:ext cx="239065" cy="323491"/>
            </a:xfrm>
            <a:custGeom>
              <a:avLst/>
              <a:gdLst/>
              <a:ahLst/>
              <a:cxnLst/>
              <a:rect l="0" t="0" r="0" b="0"/>
              <a:pathLst>
                <a:path w="239065" h="323491">
                  <a:moveTo>
                    <a:pt x="109640" y="0"/>
                  </a:moveTo>
                  <a:lnTo>
                    <a:pt x="60142" y="55087"/>
                  </a:lnTo>
                  <a:lnTo>
                    <a:pt x="33698" y="113940"/>
                  </a:lnTo>
                  <a:lnTo>
                    <a:pt x="8956" y="176614"/>
                  </a:lnTo>
                  <a:lnTo>
                    <a:pt x="0" y="216756"/>
                  </a:lnTo>
                  <a:lnTo>
                    <a:pt x="6268" y="262354"/>
                  </a:lnTo>
                  <a:lnTo>
                    <a:pt x="13394" y="282718"/>
                  </a:lnTo>
                  <a:lnTo>
                    <a:pt x="24361" y="299567"/>
                  </a:lnTo>
                  <a:lnTo>
                    <a:pt x="40153" y="311735"/>
                  </a:lnTo>
                  <a:lnTo>
                    <a:pt x="49278" y="316618"/>
                  </a:lnTo>
                  <a:lnTo>
                    <a:pt x="90065" y="323490"/>
                  </a:lnTo>
                  <a:lnTo>
                    <a:pt x="128017" y="319936"/>
                  </a:lnTo>
                  <a:lnTo>
                    <a:pt x="182987" y="296606"/>
                  </a:lnTo>
                  <a:lnTo>
                    <a:pt x="211701" y="281685"/>
                  </a:lnTo>
                  <a:lnTo>
                    <a:pt x="219795" y="275528"/>
                  </a:lnTo>
                  <a:lnTo>
                    <a:pt x="231907" y="256207"/>
                  </a:lnTo>
                  <a:lnTo>
                    <a:pt x="236775" y="244504"/>
                  </a:lnTo>
                  <a:lnTo>
                    <a:pt x="239064" y="219022"/>
                  </a:lnTo>
                  <a:lnTo>
                    <a:pt x="238037" y="205676"/>
                  </a:lnTo>
                  <a:lnTo>
                    <a:pt x="232673" y="194439"/>
                  </a:lnTo>
                  <a:lnTo>
                    <a:pt x="214234" y="175714"/>
                  </a:lnTo>
                  <a:lnTo>
                    <a:pt x="177546" y="157608"/>
                  </a:lnTo>
                  <a:lnTo>
                    <a:pt x="153859" y="155056"/>
                  </a:lnTo>
                  <a:lnTo>
                    <a:pt x="130463" y="158990"/>
                  </a:lnTo>
                  <a:lnTo>
                    <a:pt x="69113" y="187067"/>
                  </a:lnTo>
                  <a:lnTo>
                    <a:pt x="35941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17318" y="3025963"/>
            <a:ext cx="295507" cy="373126"/>
            <a:chOff x="317318" y="3025963"/>
            <a:chExt cx="295507" cy="373126"/>
          </a:xfrm>
        </p:grpSpPr>
        <p:sp>
          <p:nvSpPr>
            <p:cNvPr id="110" name="Freeform 109"/>
            <p:cNvSpPr/>
            <p:nvPr/>
          </p:nvSpPr>
          <p:spPr>
            <a:xfrm>
              <a:off x="317318" y="3025963"/>
              <a:ext cx="156465" cy="373126"/>
            </a:xfrm>
            <a:custGeom>
              <a:avLst/>
              <a:gdLst/>
              <a:ahLst/>
              <a:cxnLst/>
              <a:rect l="0" t="0" r="0" b="0"/>
              <a:pathLst>
                <a:path w="156465" h="373126">
                  <a:moveTo>
                    <a:pt x="9065" y="37829"/>
                  </a:moveTo>
                  <a:lnTo>
                    <a:pt x="5945" y="80521"/>
                  </a:lnTo>
                  <a:lnTo>
                    <a:pt x="3476" y="90857"/>
                  </a:lnTo>
                  <a:lnTo>
                    <a:pt x="1829" y="93068"/>
                  </a:lnTo>
                  <a:lnTo>
                    <a:pt x="0" y="83047"/>
                  </a:lnTo>
                  <a:lnTo>
                    <a:pt x="4559" y="56687"/>
                  </a:lnTo>
                  <a:lnTo>
                    <a:pt x="18908" y="32238"/>
                  </a:lnTo>
                  <a:lnTo>
                    <a:pt x="37978" y="10176"/>
                  </a:lnTo>
                  <a:lnTo>
                    <a:pt x="57790" y="2142"/>
                  </a:lnTo>
                  <a:lnTo>
                    <a:pt x="69624" y="0"/>
                  </a:lnTo>
                  <a:lnTo>
                    <a:pt x="79853" y="2081"/>
                  </a:lnTo>
                  <a:lnTo>
                    <a:pt x="105429" y="20608"/>
                  </a:lnTo>
                  <a:lnTo>
                    <a:pt x="126654" y="42606"/>
                  </a:lnTo>
                  <a:lnTo>
                    <a:pt x="148754" y="91101"/>
                  </a:lnTo>
                  <a:lnTo>
                    <a:pt x="154941" y="141116"/>
                  </a:lnTo>
                  <a:lnTo>
                    <a:pt x="156163" y="196055"/>
                  </a:lnTo>
                  <a:lnTo>
                    <a:pt x="150815" y="251968"/>
                  </a:lnTo>
                  <a:lnTo>
                    <a:pt x="137324" y="299667"/>
                  </a:lnTo>
                  <a:lnTo>
                    <a:pt x="113342" y="339764"/>
                  </a:lnTo>
                  <a:lnTo>
                    <a:pt x="80486" y="370562"/>
                  </a:lnTo>
                  <a:lnTo>
                    <a:pt x="70717" y="373125"/>
                  </a:lnTo>
                  <a:lnTo>
                    <a:pt x="50504" y="369733"/>
                  </a:lnTo>
                  <a:lnTo>
                    <a:pt x="24983" y="354670"/>
                  </a:lnTo>
                  <a:lnTo>
                    <a:pt x="20847" y="347322"/>
                  </a:lnTo>
                  <a:lnTo>
                    <a:pt x="19370" y="329800"/>
                  </a:lnTo>
                  <a:lnTo>
                    <a:pt x="25733" y="313433"/>
                  </a:lnTo>
                  <a:lnTo>
                    <a:pt x="30706" y="305793"/>
                  </a:lnTo>
                  <a:lnTo>
                    <a:pt x="45589" y="294185"/>
                  </a:lnTo>
                  <a:lnTo>
                    <a:pt x="54471" y="289451"/>
                  </a:lnTo>
                  <a:lnTo>
                    <a:pt x="62733" y="288635"/>
                  </a:lnTo>
                  <a:lnTo>
                    <a:pt x="125657" y="311563"/>
                  </a:lnTo>
                  <a:lnTo>
                    <a:pt x="142772" y="318586"/>
                  </a:lnTo>
                  <a:lnTo>
                    <a:pt x="156464" y="332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0124" y="3379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15979" y="3032207"/>
            <a:ext cx="2698350" cy="484312"/>
            <a:chOff x="915979" y="3032207"/>
            <a:chExt cx="2698350" cy="484312"/>
          </a:xfrm>
        </p:grpSpPr>
        <p:sp>
          <p:nvSpPr>
            <p:cNvPr id="113" name="Freeform 112"/>
            <p:cNvSpPr/>
            <p:nvPr/>
          </p:nvSpPr>
          <p:spPr>
            <a:xfrm>
              <a:off x="915979" y="304273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9065" y="166681"/>
                  </a:lnTo>
                  <a:lnTo>
                    <a:pt x="10095" y="223692"/>
                  </a:lnTo>
                  <a:lnTo>
                    <a:pt x="15989" y="273860"/>
                  </a:lnTo>
                  <a:lnTo>
                    <a:pt x="28723" y="332422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088398" y="3032207"/>
              <a:ext cx="38152" cy="315856"/>
            </a:xfrm>
            <a:custGeom>
              <a:avLst/>
              <a:gdLst/>
              <a:ahLst/>
              <a:cxnLst/>
              <a:rect l="0" t="0" r="0" b="0"/>
              <a:pathLst>
                <a:path w="38152" h="315856">
                  <a:moveTo>
                    <a:pt x="17094" y="0"/>
                  </a:moveTo>
                  <a:lnTo>
                    <a:pt x="305" y="56214"/>
                  </a:lnTo>
                  <a:lnTo>
                    <a:pt x="0" y="114786"/>
                  </a:lnTo>
                  <a:lnTo>
                    <a:pt x="10858" y="177352"/>
                  </a:lnTo>
                  <a:lnTo>
                    <a:pt x="23098" y="237630"/>
                  </a:lnTo>
                  <a:lnTo>
                    <a:pt x="29848" y="288358"/>
                  </a:lnTo>
                  <a:lnTo>
                    <a:pt x="3815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79150" y="327436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94205" y="3190134"/>
              <a:ext cx="97756" cy="168779"/>
            </a:xfrm>
            <a:custGeom>
              <a:avLst/>
              <a:gdLst/>
              <a:ahLst/>
              <a:cxnLst/>
              <a:rect l="0" t="0" r="0" b="0"/>
              <a:pathLst>
                <a:path w="97756" h="168779">
                  <a:moveTo>
                    <a:pt x="69214" y="0"/>
                  </a:moveTo>
                  <a:lnTo>
                    <a:pt x="10651" y="60677"/>
                  </a:lnTo>
                  <a:lnTo>
                    <a:pt x="0" y="105196"/>
                  </a:lnTo>
                  <a:lnTo>
                    <a:pt x="3747" y="129032"/>
                  </a:lnTo>
                  <a:lnTo>
                    <a:pt x="19011" y="155605"/>
                  </a:lnTo>
                  <a:lnTo>
                    <a:pt x="25217" y="163398"/>
                  </a:lnTo>
                  <a:lnTo>
                    <a:pt x="32864" y="167424"/>
                  </a:lnTo>
                  <a:lnTo>
                    <a:pt x="50719" y="168778"/>
                  </a:lnTo>
                  <a:lnTo>
                    <a:pt x="67233" y="162360"/>
                  </a:lnTo>
                  <a:lnTo>
                    <a:pt x="74912" y="157373"/>
                  </a:lnTo>
                  <a:lnTo>
                    <a:pt x="86565" y="142473"/>
                  </a:lnTo>
                  <a:lnTo>
                    <a:pt x="94473" y="122983"/>
                  </a:lnTo>
                  <a:lnTo>
                    <a:pt x="97755" y="86872"/>
                  </a:lnTo>
                  <a:lnTo>
                    <a:pt x="91839" y="55766"/>
                  </a:lnTo>
                  <a:lnTo>
                    <a:pt x="7974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47647" y="3211191"/>
              <a:ext cx="200043" cy="123521"/>
            </a:xfrm>
            <a:custGeom>
              <a:avLst/>
              <a:gdLst/>
              <a:ahLst/>
              <a:cxnLst/>
              <a:rect l="0" t="0" r="0" b="0"/>
              <a:pathLst>
                <a:path w="200043" h="123521">
                  <a:moveTo>
                    <a:pt x="0" y="0"/>
                  </a:moveTo>
                  <a:lnTo>
                    <a:pt x="5589" y="58617"/>
                  </a:lnTo>
                  <a:lnTo>
                    <a:pt x="19128" y="103216"/>
                  </a:lnTo>
                  <a:lnTo>
                    <a:pt x="30339" y="120354"/>
                  </a:lnTo>
                  <a:lnTo>
                    <a:pt x="37773" y="123520"/>
                  </a:lnTo>
                  <a:lnTo>
                    <a:pt x="46239" y="123291"/>
                  </a:lnTo>
                  <a:lnTo>
                    <a:pt x="55393" y="120799"/>
                  </a:lnTo>
                  <a:lnTo>
                    <a:pt x="62665" y="115628"/>
                  </a:lnTo>
                  <a:lnTo>
                    <a:pt x="73865" y="100523"/>
                  </a:lnTo>
                  <a:lnTo>
                    <a:pt x="86747" y="72289"/>
                  </a:lnTo>
                  <a:lnTo>
                    <a:pt x="90587" y="69250"/>
                  </a:lnTo>
                  <a:lnTo>
                    <a:pt x="94316" y="70733"/>
                  </a:lnTo>
                  <a:lnTo>
                    <a:pt x="114297" y="92741"/>
                  </a:lnTo>
                  <a:lnTo>
                    <a:pt x="139541" y="107158"/>
                  </a:lnTo>
                  <a:lnTo>
                    <a:pt x="149179" y="107704"/>
                  </a:lnTo>
                  <a:lnTo>
                    <a:pt x="169247" y="102071"/>
                  </a:lnTo>
                  <a:lnTo>
                    <a:pt x="183626" y="88649"/>
                  </a:lnTo>
                  <a:lnTo>
                    <a:pt x="189098" y="80156"/>
                  </a:lnTo>
                  <a:lnTo>
                    <a:pt x="196799" y="45847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36421" y="3194612"/>
              <a:ext cx="195580" cy="142922"/>
            </a:xfrm>
            <a:custGeom>
              <a:avLst/>
              <a:gdLst/>
              <a:ahLst/>
              <a:cxnLst/>
              <a:rect l="0" t="0" r="0" b="0"/>
              <a:pathLst>
                <a:path w="195580" h="142922">
                  <a:moveTo>
                    <a:pt x="6066" y="58693"/>
                  </a:moveTo>
                  <a:lnTo>
                    <a:pt x="0" y="91145"/>
                  </a:lnTo>
                  <a:lnTo>
                    <a:pt x="2590" y="111721"/>
                  </a:lnTo>
                  <a:lnTo>
                    <a:pt x="3748" y="113932"/>
                  </a:lnTo>
                  <a:lnTo>
                    <a:pt x="7032" y="60520"/>
                  </a:lnTo>
                  <a:lnTo>
                    <a:pt x="11565" y="38448"/>
                  </a:lnTo>
                  <a:lnTo>
                    <a:pt x="16750" y="32328"/>
                  </a:lnTo>
                  <a:lnTo>
                    <a:pt x="23717" y="29418"/>
                  </a:lnTo>
                  <a:lnTo>
                    <a:pt x="31871" y="28648"/>
                  </a:lnTo>
                  <a:lnTo>
                    <a:pt x="47171" y="34032"/>
                  </a:lnTo>
                  <a:lnTo>
                    <a:pt x="54526" y="38743"/>
                  </a:lnTo>
                  <a:lnTo>
                    <a:pt x="65818" y="53336"/>
                  </a:lnTo>
                  <a:lnTo>
                    <a:pt x="72397" y="64501"/>
                  </a:lnTo>
                  <a:lnTo>
                    <a:pt x="72513" y="62565"/>
                  </a:lnTo>
                  <a:lnTo>
                    <a:pt x="71421" y="57765"/>
                  </a:lnTo>
                  <a:lnTo>
                    <a:pt x="75473" y="34242"/>
                  </a:lnTo>
                  <a:lnTo>
                    <a:pt x="89672" y="10634"/>
                  </a:lnTo>
                  <a:lnTo>
                    <a:pt x="98068" y="5597"/>
                  </a:lnTo>
                  <a:lnTo>
                    <a:pt x="119875" y="0"/>
                  </a:lnTo>
                  <a:lnTo>
                    <a:pt x="129902" y="2017"/>
                  </a:lnTo>
                  <a:lnTo>
                    <a:pt x="147282" y="13617"/>
                  </a:lnTo>
                  <a:lnTo>
                    <a:pt x="176333" y="49659"/>
                  </a:lnTo>
                  <a:lnTo>
                    <a:pt x="189356" y="81363"/>
                  </a:lnTo>
                  <a:lnTo>
                    <a:pt x="195579" y="142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78214" y="3183834"/>
              <a:ext cx="143300" cy="153700"/>
            </a:xfrm>
            <a:custGeom>
              <a:avLst/>
              <a:gdLst/>
              <a:ahLst/>
              <a:cxnLst/>
              <a:rect l="0" t="0" r="0" b="0"/>
              <a:pathLst>
                <a:path w="143300" h="153700">
                  <a:moveTo>
                    <a:pt x="111713" y="48414"/>
                  </a:moveTo>
                  <a:lnTo>
                    <a:pt x="102138" y="24368"/>
                  </a:lnTo>
                  <a:lnTo>
                    <a:pt x="91470" y="10041"/>
                  </a:lnTo>
                  <a:lnTo>
                    <a:pt x="72690" y="2114"/>
                  </a:lnTo>
                  <a:lnTo>
                    <a:pt x="61131" y="0"/>
                  </a:lnTo>
                  <a:lnTo>
                    <a:pt x="51086" y="930"/>
                  </a:lnTo>
                  <a:lnTo>
                    <a:pt x="33685" y="8203"/>
                  </a:lnTo>
                  <a:lnTo>
                    <a:pt x="10735" y="31041"/>
                  </a:lnTo>
                  <a:lnTo>
                    <a:pt x="2493" y="53171"/>
                  </a:lnTo>
                  <a:lnTo>
                    <a:pt x="0" y="77435"/>
                  </a:lnTo>
                  <a:lnTo>
                    <a:pt x="2791" y="99917"/>
                  </a:lnTo>
                  <a:lnTo>
                    <a:pt x="11051" y="118488"/>
                  </a:lnTo>
                  <a:lnTo>
                    <a:pt x="16529" y="126715"/>
                  </a:lnTo>
                  <a:lnTo>
                    <a:pt x="23690" y="131031"/>
                  </a:lnTo>
                  <a:lnTo>
                    <a:pt x="41006" y="132706"/>
                  </a:lnTo>
                  <a:lnTo>
                    <a:pt x="48198" y="129175"/>
                  </a:lnTo>
                  <a:lnTo>
                    <a:pt x="59307" y="115894"/>
                  </a:lnTo>
                  <a:lnTo>
                    <a:pt x="72139" y="88685"/>
                  </a:lnTo>
                  <a:lnTo>
                    <a:pt x="75972" y="85790"/>
                  </a:lnTo>
                  <a:lnTo>
                    <a:pt x="79697" y="87369"/>
                  </a:lnTo>
                  <a:lnTo>
                    <a:pt x="86955" y="98483"/>
                  </a:lnTo>
                  <a:lnTo>
                    <a:pt x="99958" y="123301"/>
                  </a:lnTo>
                  <a:lnTo>
                    <a:pt x="122658" y="143652"/>
                  </a:lnTo>
                  <a:lnTo>
                    <a:pt x="143299" y="15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26452" y="3202426"/>
              <a:ext cx="121403" cy="116950"/>
            </a:xfrm>
            <a:custGeom>
              <a:avLst/>
              <a:gdLst/>
              <a:ahLst/>
              <a:cxnLst/>
              <a:rect l="0" t="0" r="0" b="0"/>
              <a:pathLst>
                <a:path w="121403" h="116950">
                  <a:moveTo>
                    <a:pt x="5589" y="29822"/>
                  </a:moveTo>
                  <a:lnTo>
                    <a:pt x="0" y="46590"/>
                  </a:lnTo>
                  <a:lnTo>
                    <a:pt x="3495" y="67300"/>
                  </a:lnTo>
                  <a:lnTo>
                    <a:pt x="20521" y="116949"/>
                  </a:lnTo>
                  <a:lnTo>
                    <a:pt x="17942" y="104381"/>
                  </a:lnTo>
                  <a:lnTo>
                    <a:pt x="16358" y="45634"/>
                  </a:lnTo>
                  <a:lnTo>
                    <a:pt x="21778" y="10331"/>
                  </a:lnTo>
                  <a:lnTo>
                    <a:pt x="26910" y="3960"/>
                  </a:lnTo>
                  <a:lnTo>
                    <a:pt x="33841" y="882"/>
                  </a:lnTo>
                  <a:lnTo>
                    <a:pt x="41971" y="0"/>
                  </a:lnTo>
                  <a:lnTo>
                    <a:pt x="60363" y="5259"/>
                  </a:lnTo>
                  <a:lnTo>
                    <a:pt x="70181" y="9938"/>
                  </a:lnTo>
                  <a:lnTo>
                    <a:pt x="87329" y="27614"/>
                  </a:lnTo>
                  <a:lnTo>
                    <a:pt x="100410" y="51068"/>
                  </a:lnTo>
                  <a:lnTo>
                    <a:pt x="111926" y="91774"/>
                  </a:lnTo>
                  <a:lnTo>
                    <a:pt x="121402" y="103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89969" y="3232248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29663" y="60873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89969" y="3221720"/>
              <a:ext cx="94757" cy="294799"/>
            </a:xfrm>
            <a:custGeom>
              <a:avLst/>
              <a:gdLst/>
              <a:ahLst/>
              <a:cxnLst/>
              <a:rect l="0" t="0" r="0" b="0"/>
              <a:pathLst>
                <a:path w="94757" h="294799">
                  <a:moveTo>
                    <a:pt x="94756" y="0"/>
                  </a:moveTo>
                  <a:lnTo>
                    <a:pt x="79115" y="17981"/>
                  </a:lnTo>
                  <a:lnTo>
                    <a:pt x="71037" y="34897"/>
                  </a:lnTo>
                  <a:lnTo>
                    <a:pt x="61087" y="96117"/>
                  </a:lnTo>
                  <a:lnTo>
                    <a:pt x="48721" y="151177"/>
                  </a:lnTo>
                  <a:lnTo>
                    <a:pt x="35013" y="205944"/>
                  </a:lnTo>
                  <a:lnTo>
                    <a:pt x="23372" y="239615"/>
                  </a:lnTo>
                  <a:lnTo>
                    <a:pt x="5310" y="27254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90319" y="3186259"/>
              <a:ext cx="126973" cy="317361"/>
            </a:xfrm>
            <a:custGeom>
              <a:avLst/>
              <a:gdLst/>
              <a:ahLst/>
              <a:cxnLst/>
              <a:rect l="0" t="0" r="0" b="0"/>
              <a:pathLst>
                <a:path w="126973" h="317361">
                  <a:moveTo>
                    <a:pt x="15504" y="109160"/>
                  </a:moveTo>
                  <a:lnTo>
                    <a:pt x="23838" y="166424"/>
                  </a:lnTo>
                  <a:lnTo>
                    <a:pt x="31188" y="227317"/>
                  </a:lnTo>
                  <a:lnTo>
                    <a:pt x="43906" y="278339"/>
                  </a:lnTo>
                  <a:lnTo>
                    <a:pt x="51866" y="316175"/>
                  </a:lnTo>
                  <a:lnTo>
                    <a:pt x="51444" y="317360"/>
                  </a:lnTo>
                  <a:lnTo>
                    <a:pt x="36019" y="272440"/>
                  </a:lnTo>
                  <a:lnTo>
                    <a:pt x="18943" y="213980"/>
                  </a:lnTo>
                  <a:lnTo>
                    <a:pt x="8081" y="157898"/>
                  </a:lnTo>
                  <a:lnTo>
                    <a:pt x="0" y="102020"/>
                  </a:lnTo>
                  <a:lnTo>
                    <a:pt x="3950" y="48782"/>
                  </a:lnTo>
                  <a:lnTo>
                    <a:pt x="9589" y="21104"/>
                  </a:lnTo>
                  <a:lnTo>
                    <a:pt x="16240" y="11852"/>
                  </a:lnTo>
                  <a:lnTo>
                    <a:pt x="25354" y="5683"/>
                  </a:lnTo>
                  <a:lnTo>
                    <a:pt x="46788" y="0"/>
                  </a:lnTo>
                  <a:lnTo>
                    <a:pt x="68013" y="1373"/>
                  </a:lnTo>
                  <a:lnTo>
                    <a:pt x="86025" y="9002"/>
                  </a:lnTo>
                  <a:lnTo>
                    <a:pt x="101829" y="21362"/>
                  </a:lnTo>
                  <a:lnTo>
                    <a:pt x="116652" y="38553"/>
                  </a:lnTo>
                  <a:lnTo>
                    <a:pt x="124800" y="61012"/>
                  </a:lnTo>
                  <a:lnTo>
                    <a:pt x="126972" y="73552"/>
                  </a:lnTo>
                  <a:lnTo>
                    <a:pt x="123148" y="93724"/>
                  </a:lnTo>
                  <a:lnTo>
                    <a:pt x="118852" y="102379"/>
                  </a:lnTo>
                  <a:lnTo>
                    <a:pt x="104721" y="115115"/>
                  </a:lnTo>
                  <a:lnTo>
                    <a:pt x="87911" y="123505"/>
                  </a:lnTo>
                  <a:lnTo>
                    <a:pt x="57618" y="130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74279" y="3053264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8334" y="57264"/>
                  </a:lnTo>
                  <a:lnTo>
                    <a:pt x="15684" y="118156"/>
                  </a:lnTo>
                  <a:lnTo>
                    <a:pt x="28683" y="181026"/>
                  </a:lnTo>
                  <a:lnTo>
                    <a:pt x="33846" y="215464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65073" y="3179924"/>
              <a:ext cx="140834" cy="136553"/>
            </a:xfrm>
            <a:custGeom>
              <a:avLst/>
              <a:gdLst/>
              <a:ahLst/>
              <a:cxnLst/>
              <a:rect l="0" t="0" r="0" b="0"/>
              <a:pathLst>
                <a:path w="140834" h="136553">
                  <a:moveTo>
                    <a:pt x="109248" y="41796"/>
                  </a:moveTo>
                  <a:lnTo>
                    <a:pt x="79939" y="6898"/>
                  </a:lnTo>
                  <a:lnTo>
                    <a:pt x="72161" y="2153"/>
                  </a:lnTo>
                  <a:lnTo>
                    <a:pt x="54160" y="0"/>
                  </a:lnTo>
                  <a:lnTo>
                    <a:pt x="37581" y="6063"/>
                  </a:lnTo>
                  <a:lnTo>
                    <a:pt x="29885" y="10955"/>
                  </a:lnTo>
                  <a:lnTo>
                    <a:pt x="18213" y="25749"/>
                  </a:lnTo>
                  <a:lnTo>
                    <a:pt x="1188" y="63843"/>
                  </a:lnTo>
                  <a:lnTo>
                    <a:pt x="0" y="84350"/>
                  </a:lnTo>
                  <a:lnTo>
                    <a:pt x="1321" y="94731"/>
                  </a:lnTo>
                  <a:lnTo>
                    <a:pt x="5711" y="102823"/>
                  </a:lnTo>
                  <a:lnTo>
                    <a:pt x="19948" y="114932"/>
                  </a:lnTo>
                  <a:lnTo>
                    <a:pt x="27487" y="116290"/>
                  </a:lnTo>
                  <a:lnTo>
                    <a:pt x="34854" y="114855"/>
                  </a:lnTo>
                  <a:lnTo>
                    <a:pt x="42104" y="111559"/>
                  </a:lnTo>
                  <a:lnTo>
                    <a:pt x="53280" y="98538"/>
                  </a:lnTo>
                  <a:lnTo>
                    <a:pt x="57898" y="90152"/>
                  </a:lnTo>
                  <a:lnTo>
                    <a:pt x="59909" y="71476"/>
                  </a:lnTo>
                  <a:lnTo>
                    <a:pt x="58808" y="61583"/>
                  </a:lnTo>
                  <a:lnTo>
                    <a:pt x="60413" y="58497"/>
                  </a:lnTo>
                  <a:lnTo>
                    <a:pt x="63823" y="59949"/>
                  </a:lnTo>
                  <a:lnTo>
                    <a:pt x="72681" y="70921"/>
                  </a:lnTo>
                  <a:lnTo>
                    <a:pt x="97096" y="110968"/>
                  </a:lnTo>
                  <a:lnTo>
                    <a:pt x="140833" y="136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41770" y="3190134"/>
              <a:ext cx="69422" cy="136872"/>
            </a:xfrm>
            <a:custGeom>
              <a:avLst/>
              <a:gdLst/>
              <a:ahLst/>
              <a:cxnLst/>
              <a:rect l="0" t="0" r="0" b="0"/>
              <a:pathLst>
                <a:path w="69422" h="136872">
                  <a:moveTo>
                    <a:pt x="58893" y="0"/>
                  </a:moveTo>
                  <a:lnTo>
                    <a:pt x="36536" y="0"/>
                  </a:lnTo>
                  <a:lnTo>
                    <a:pt x="27611" y="3510"/>
                  </a:lnTo>
                  <a:lnTo>
                    <a:pt x="11455" y="16768"/>
                  </a:lnTo>
                  <a:lnTo>
                    <a:pt x="2715" y="37478"/>
                  </a:lnTo>
                  <a:lnTo>
                    <a:pt x="0" y="61111"/>
                  </a:lnTo>
                  <a:lnTo>
                    <a:pt x="2692" y="83313"/>
                  </a:lnTo>
                  <a:lnTo>
                    <a:pt x="10908" y="101759"/>
                  </a:lnTo>
                  <a:lnTo>
                    <a:pt x="16375" y="109953"/>
                  </a:lnTo>
                  <a:lnTo>
                    <a:pt x="31807" y="122178"/>
                  </a:lnTo>
                  <a:lnTo>
                    <a:pt x="6942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81574" y="3156039"/>
              <a:ext cx="97546" cy="149910"/>
            </a:xfrm>
            <a:custGeom>
              <a:avLst/>
              <a:gdLst/>
              <a:ahLst/>
              <a:cxnLst/>
              <a:rect l="0" t="0" r="0" b="0"/>
              <a:pathLst>
                <a:path w="97546" h="149910">
                  <a:moveTo>
                    <a:pt x="3317" y="76209"/>
                  </a:moveTo>
                  <a:lnTo>
                    <a:pt x="14495" y="65031"/>
                  </a:lnTo>
                  <a:lnTo>
                    <a:pt x="32461" y="59543"/>
                  </a:lnTo>
                  <a:lnTo>
                    <a:pt x="54875" y="54764"/>
                  </a:lnTo>
                  <a:lnTo>
                    <a:pt x="76534" y="44841"/>
                  </a:lnTo>
                  <a:lnTo>
                    <a:pt x="91620" y="29513"/>
                  </a:lnTo>
                  <a:lnTo>
                    <a:pt x="97281" y="20512"/>
                  </a:lnTo>
                  <a:lnTo>
                    <a:pt x="97545" y="13341"/>
                  </a:lnTo>
                  <a:lnTo>
                    <a:pt x="94212" y="7391"/>
                  </a:lnTo>
                  <a:lnTo>
                    <a:pt x="88480" y="2255"/>
                  </a:lnTo>
                  <a:lnTo>
                    <a:pt x="81149" y="0"/>
                  </a:lnTo>
                  <a:lnTo>
                    <a:pt x="63645" y="614"/>
                  </a:lnTo>
                  <a:lnTo>
                    <a:pt x="47287" y="7907"/>
                  </a:lnTo>
                  <a:lnTo>
                    <a:pt x="17721" y="31652"/>
                  </a:lnTo>
                  <a:lnTo>
                    <a:pt x="1996" y="57548"/>
                  </a:lnTo>
                  <a:lnTo>
                    <a:pt x="0" y="77274"/>
                  </a:lnTo>
                  <a:lnTo>
                    <a:pt x="4182" y="96570"/>
                  </a:lnTo>
                  <a:lnTo>
                    <a:pt x="25931" y="128021"/>
                  </a:lnTo>
                  <a:lnTo>
                    <a:pt x="32431" y="135317"/>
                  </a:lnTo>
                  <a:lnTo>
                    <a:pt x="52131" y="143423"/>
                  </a:lnTo>
                  <a:lnTo>
                    <a:pt x="87545" y="149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82441" y="3148020"/>
              <a:ext cx="131888" cy="189903"/>
            </a:xfrm>
            <a:custGeom>
              <a:avLst/>
              <a:gdLst/>
              <a:ahLst/>
              <a:cxnLst/>
              <a:rect l="0" t="0" r="0" b="0"/>
              <a:pathLst>
                <a:path w="131888" h="189903">
                  <a:moveTo>
                    <a:pt x="76191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59" y="35904"/>
                  </a:lnTo>
                  <a:lnTo>
                    <a:pt x="3027" y="44993"/>
                  </a:lnTo>
                  <a:lnTo>
                    <a:pt x="0" y="64451"/>
                  </a:lnTo>
                  <a:lnTo>
                    <a:pt x="830" y="74553"/>
                  </a:lnTo>
                  <a:lnTo>
                    <a:pt x="4893" y="82457"/>
                  </a:lnTo>
                  <a:lnTo>
                    <a:pt x="18766" y="94360"/>
                  </a:lnTo>
                  <a:lnTo>
                    <a:pt x="51897" y="102048"/>
                  </a:lnTo>
                  <a:lnTo>
                    <a:pt x="95439" y="99750"/>
                  </a:lnTo>
                  <a:lnTo>
                    <a:pt x="112431" y="107115"/>
                  </a:lnTo>
                  <a:lnTo>
                    <a:pt x="124663" y="121306"/>
                  </a:lnTo>
                  <a:lnTo>
                    <a:pt x="129563" y="130004"/>
                  </a:lnTo>
                  <a:lnTo>
                    <a:pt x="131887" y="149027"/>
                  </a:lnTo>
                  <a:lnTo>
                    <a:pt x="130869" y="159013"/>
                  </a:lnTo>
                  <a:lnTo>
                    <a:pt x="120379" y="176348"/>
                  </a:lnTo>
                  <a:lnTo>
                    <a:pt x="112669" y="184245"/>
                  </a:lnTo>
                  <a:lnTo>
                    <a:pt x="85384" y="189902"/>
                  </a:lnTo>
                  <a:lnTo>
                    <a:pt x="3407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970454" y="2990872"/>
            <a:ext cx="5115640" cy="546704"/>
            <a:chOff x="3970454" y="2990872"/>
            <a:chExt cx="5115640" cy="546704"/>
          </a:xfrm>
        </p:grpSpPr>
        <p:sp>
          <p:nvSpPr>
            <p:cNvPr id="130" name="Freeform 129"/>
            <p:cNvSpPr/>
            <p:nvPr/>
          </p:nvSpPr>
          <p:spPr>
            <a:xfrm>
              <a:off x="3970454" y="3135671"/>
              <a:ext cx="125132" cy="169889"/>
            </a:xfrm>
            <a:custGeom>
              <a:avLst/>
              <a:gdLst/>
              <a:ahLst/>
              <a:cxnLst/>
              <a:rect l="0" t="0" r="0" b="0"/>
              <a:pathLst>
                <a:path w="125132" h="169889">
                  <a:moveTo>
                    <a:pt x="93546" y="86049"/>
                  </a:moveTo>
                  <a:lnTo>
                    <a:pt x="104724" y="69281"/>
                  </a:lnTo>
                  <a:lnTo>
                    <a:pt x="107093" y="51691"/>
                  </a:lnTo>
                  <a:lnTo>
                    <a:pt x="106087" y="42086"/>
                  </a:lnTo>
                  <a:lnTo>
                    <a:pt x="98729" y="25176"/>
                  </a:lnTo>
                  <a:lnTo>
                    <a:pt x="93492" y="17391"/>
                  </a:lnTo>
                  <a:lnTo>
                    <a:pt x="78314" y="5621"/>
                  </a:lnTo>
                  <a:lnTo>
                    <a:pt x="69353" y="845"/>
                  </a:lnTo>
                  <a:lnTo>
                    <a:pt x="61040" y="0"/>
                  </a:lnTo>
                  <a:lnTo>
                    <a:pt x="45563" y="5301"/>
                  </a:lnTo>
                  <a:lnTo>
                    <a:pt x="23697" y="27029"/>
                  </a:lnTo>
                  <a:lnTo>
                    <a:pt x="7989" y="55693"/>
                  </a:lnTo>
                  <a:lnTo>
                    <a:pt x="0" y="118721"/>
                  </a:lnTo>
                  <a:lnTo>
                    <a:pt x="1667" y="143854"/>
                  </a:lnTo>
                  <a:lnTo>
                    <a:pt x="10207" y="162823"/>
                  </a:lnTo>
                  <a:lnTo>
                    <a:pt x="16929" y="167647"/>
                  </a:lnTo>
                  <a:lnTo>
                    <a:pt x="24921" y="169693"/>
                  </a:lnTo>
                  <a:lnTo>
                    <a:pt x="33758" y="169888"/>
                  </a:lnTo>
                  <a:lnTo>
                    <a:pt x="49816" y="163865"/>
                  </a:lnTo>
                  <a:lnTo>
                    <a:pt x="57374" y="158983"/>
                  </a:lnTo>
                  <a:lnTo>
                    <a:pt x="68890" y="144200"/>
                  </a:lnTo>
                  <a:lnTo>
                    <a:pt x="76738" y="124762"/>
                  </a:lnTo>
                  <a:lnTo>
                    <a:pt x="80227" y="100525"/>
                  </a:lnTo>
                  <a:lnTo>
                    <a:pt x="75538" y="80394"/>
                  </a:lnTo>
                  <a:lnTo>
                    <a:pt x="69164" y="69498"/>
                  </a:lnTo>
                  <a:lnTo>
                    <a:pt x="69102" y="71505"/>
                  </a:lnTo>
                  <a:lnTo>
                    <a:pt x="77409" y="99944"/>
                  </a:lnTo>
                  <a:lnTo>
                    <a:pt x="92534" y="123571"/>
                  </a:lnTo>
                  <a:lnTo>
                    <a:pt x="125131" y="15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08607" y="3169342"/>
              <a:ext cx="116582" cy="105021"/>
            </a:xfrm>
            <a:custGeom>
              <a:avLst/>
              <a:gdLst/>
              <a:ahLst/>
              <a:cxnLst/>
              <a:rect l="0" t="0" r="0" b="0"/>
              <a:pathLst>
                <a:path w="116582" h="105021">
                  <a:moveTo>
                    <a:pt x="8035" y="41849"/>
                  </a:moveTo>
                  <a:lnTo>
                    <a:pt x="11155" y="84541"/>
                  </a:lnTo>
                  <a:lnTo>
                    <a:pt x="13624" y="94877"/>
                  </a:lnTo>
                  <a:lnTo>
                    <a:pt x="12931" y="99428"/>
                  </a:lnTo>
                  <a:lnTo>
                    <a:pt x="10129" y="100122"/>
                  </a:lnTo>
                  <a:lnTo>
                    <a:pt x="5922" y="98246"/>
                  </a:lnTo>
                  <a:lnTo>
                    <a:pt x="3117" y="92315"/>
                  </a:lnTo>
                  <a:lnTo>
                    <a:pt x="0" y="73247"/>
                  </a:lnTo>
                  <a:lnTo>
                    <a:pt x="3835" y="36205"/>
                  </a:lnTo>
                  <a:lnTo>
                    <a:pt x="12408" y="15554"/>
                  </a:lnTo>
                  <a:lnTo>
                    <a:pt x="17969" y="6772"/>
                  </a:lnTo>
                  <a:lnTo>
                    <a:pt x="26356" y="2086"/>
                  </a:lnTo>
                  <a:lnTo>
                    <a:pt x="48153" y="0"/>
                  </a:lnTo>
                  <a:lnTo>
                    <a:pt x="67200" y="6092"/>
                  </a:lnTo>
                  <a:lnTo>
                    <a:pt x="98491" y="29067"/>
                  </a:lnTo>
                  <a:lnTo>
                    <a:pt x="114515" y="54829"/>
                  </a:lnTo>
                  <a:lnTo>
                    <a:pt x="116581" y="74525"/>
                  </a:lnTo>
                  <a:lnTo>
                    <a:pt x="113320" y="105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45917" y="3005816"/>
              <a:ext cx="123410" cy="295559"/>
            </a:xfrm>
            <a:custGeom>
              <a:avLst/>
              <a:gdLst/>
              <a:ahLst/>
              <a:cxnLst/>
              <a:rect l="0" t="0" r="0" b="0"/>
              <a:pathLst>
                <a:path w="123410" h="295559">
                  <a:moveTo>
                    <a:pt x="102352" y="205375"/>
                  </a:moveTo>
                  <a:lnTo>
                    <a:pt x="92777" y="181329"/>
                  </a:lnTo>
                  <a:lnTo>
                    <a:pt x="82109" y="167002"/>
                  </a:lnTo>
                  <a:lnTo>
                    <a:pt x="73649" y="163415"/>
                  </a:lnTo>
                  <a:lnTo>
                    <a:pt x="51771" y="162550"/>
                  </a:lnTo>
                  <a:lnTo>
                    <a:pt x="32688" y="169184"/>
                  </a:lnTo>
                  <a:lnTo>
                    <a:pt x="24324" y="174229"/>
                  </a:lnTo>
                  <a:lnTo>
                    <a:pt x="11911" y="189193"/>
                  </a:lnTo>
                  <a:lnTo>
                    <a:pt x="3665" y="208712"/>
                  </a:lnTo>
                  <a:lnTo>
                    <a:pt x="0" y="232985"/>
                  </a:lnTo>
                  <a:lnTo>
                    <a:pt x="4609" y="253131"/>
                  </a:lnTo>
                  <a:lnTo>
                    <a:pt x="26633" y="290718"/>
                  </a:lnTo>
                  <a:lnTo>
                    <a:pt x="34325" y="295025"/>
                  </a:lnTo>
                  <a:lnTo>
                    <a:pt x="42963" y="295558"/>
                  </a:lnTo>
                  <a:lnTo>
                    <a:pt x="52231" y="293573"/>
                  </a:lnTo>
                  <a:lnTo>
                    <a:pt x="59579" y="288740"/>
                  </a:lnTo>
                  <a:lnTo>
                    <a:pt x="70864" y="274012"/>
                  </a:lnTo>
                  <a:lnTo>
                    <a:pt x="91374" y="222646"/>
                  </a:lnTo>
                  <a:lnTo>
                    <a:pt x="100183" y="169532"/>
                  </a:lnTo>
                  <a:lnTo>
                    <a:pt x="100754" y="106745"/>
                  </a:lnTo>
                  <a:lnTo>
                    <a:pt x="90815" y="48069"/>
                  </a:lnTo>
                  <a:lnTo>
                    <a:pt x="83186" y="21988"/>
                  </a:lnTo>
                  <a:lnTo>
                    <a:pt x="71997" y="2597"/>
                  </a:lnTo>
                  <a:lnTo>
                    <a:pt x="69247" y="0"/>
                  </a:lnTo>
                  <a:lnTo>
                    <a:pt x="68584" y="1778"/>
                  </a:lnTo>
                  <a:lnTo>
                    <a:pt x="70479" y="54865"/>
                  </a:lnTo>
                  <a:lnTo>
                    <a:pt x="70710" y="110698"/>
                  </a:lnTo>
                  <a:lnTo>
                    <a:pt x="77995" y="173584"/>
                  </a:lnTo>
                  <a:lnTo>
                    <a:pt x="82657" y="212203"/>
                  </a:lnTo>
                  <a:lnTo>
                    <a:pt x="114786" y="275241"/>
                  </a:lnTo>
                  <a:lnTo>
                    <a:pt x="123409" y="289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27253" y="3169077"/>
              <a:ext cx="189515" cy="117449"/>
            </a:xfrm>
            <a:custGeom>
              <a:avLst/>
              <a:gdLst/>
              <a:ahLst/>
              <a:cxnLst/>
              <a:rect l="0" t="0" r="0" b="0"/>
              <a:pathLst>
                <a:path w="189515" h="117449">
                  <a:moveTo>
                    <a:pt x="0" y="10529"/>
                  </a:moveTo>
                  <a:lnTo>
                    <a:pt x="3120" y="59460"/>
                  </a:lnTo>
                  <a:lnTo>
                    <a:pt x="14655" y="113001"/>
                  </a:lnTo>
                  <a:lnTo>
                    <a:pt x="19129" y="117448"/>
                  </a:lnTo>
                  <a:lnTo>
                    <a:pt x="24451" y="116903"/>
                  </a:lnTo>
                  <a:lnTo>
                    <a:pt x="70389" y="76657"/>
                  </a:lnTo>
                  <a:lnTo>
                    <a:pt x="77342" y="75671"/>
                  </a:lnTo>
                  <a:lnTo>
                    <a:pt x="84317" y="78524"/>
                  </a:lnTo>
                  <a:lnTo>
                    <a:pt x="105312" y="99306"/>
                  </a:lnTo>
                  <a:lnTo>
                    <a:pt x="112322" y="108318"/>
                  </a:lnTo>
                  <a:lnTo>
                    <a:pt x="121675" y="113156"/>
                  </a:lnTo>
                  <a:lnTo>
                    <a:pt x="144545" y="115413"/>
                  </a:lnTo>
                  <a:lnTo>
                    <a:pt x="164068" y="109396"/>
                  </a:lnTo>
                  <a:lnTo>
                    <a:pt x="172550" y="104516"/>
                  </a:lnTo>
                  <a:lnTo>
                    <a:pt x="178205" y="95414"/>
                  </a:lnTo>
                  <a:lnTo>
                    <a:pt x="186163" y="55827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737823" y="3042735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3334" y="166550"/>
                  </a:lnTo>
                  <a:lnTo>
                    <a:pt x="30499" y="229037"/>
                  </a:lnTo>
                  <a:lnTo>
                    <a:pt x="31264" y="213442"/>
                  </a:lnTo>
                  <a:lnTo>
                    <a:pt x="31443" y="191569"/>
                  </a:lnTo>
                  <a:lnTo>
                    <a:pt x="35000" y="182695"/>
                  </a:lnTo>
                  <a:lnTo>
                    <a:pt x="48311" y="169716"/>
                  </a:lnTo>
                  <a:lnTo>
                    <a:pt x="56774" y="166956"/>
                  </a:lnTo>
                  <a:lnTo>
                    <a:pt x="75536" y="167009"/>
                  </a:lnTo>
                  <a:lnTo>
                    <a:pt x="83113" y="171001"/>
                  </a:lnTo>
                  <a:lnTo>
                    <a:pt x="94651" y="184795"/>
                  </a:lnTo>
                  <a:lnTo>
                    <a:pt x="1158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95751" y="3190134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0" y="0"/>
                  </a:moveTo>
                  <a:lnTo>
                    <a:pt x="3120" y="42692"/>
                  </a:lnTo>
                  <a:lnTo>
                    <a:pt x="6066" y="6225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85223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62148" y="3166304"/>
              <a:ext cx="91532" cy="98645"/>
            </a:xfrm>
            <a:custGeom>
              <a:avLst/>
              <a:gdLst/>
              <a:ahLst/>
              <a:cxnLst/>
              <a:rect l="0" t="0" r="0" b="0"/>
              <a:pathLst>
                <a:path w="91532" h="98645">
                  <a:moveTo>
                    <a:pt x="91531" y="13302"/>
                  </a:moveTo>
                  <a:lnTo>
                    <a:pt x="80352" y="2124"/>
                  </a:lnTo>
                  <a:lnTo>
                    <a:pt x="73550" y="0"/>
                  </a:lnTo>
                  <a:lnTo>
                    <a:pt x="56633" y="761"/>
                  </a:lnTo>
                  <a:lnTo>
                    <a:pt x="27378" y="13355"/>
                  </a:lnTo>
                  <a:lnTo>
                    <a:pt x="13106" y="28534"/>
                  </a:lnTo>
                  <a:lnTo>
                    <a:pt x="4032" y="48148"/>
                  </a:lnTo>
                  <a:lnTo>
                    <a:pt x="0" y="72463"/>
                  </a:lnTo>
                  <a:lnTo>
                    <a:pt x="2434" y="81988"/>
                  </a:lnTo>
                  <a:lnTo>
                    <a:pt x="7566" y="89508"/>
                  </a:lnTo>
                  <a:lnTo>
                    <a:pt x="14497" y="95692"/>
                  </a:lnTo>
                  <a:lnTo>
                    <a:pt x="22627" y="98644"/>
                  </a:lnTo>
                  <a:lnTo>
                    <a:pt x="59945" y="97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58618" y="3021678"/>
              <a:ext cx="142460" cy="273742"/>
            </a:xfrm>
            <a:custGeom>
              <a:avLst/>
              <a:gdLst/>
              <a:ahLst/>
              <a:cxnLst/>
              <a:rect l="0" t="0" r="0" b="0"/>
              <a:pathLst>
                <a:path w="142460" h="273742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3" y="130197"/>
                  </a:lnTo>
                  <a:lnTo>
                    <a:pt x="14563" y="183247"/>
                  </a:lnTo>
                  <a:lnTo>
                    <a:pt x="15811" y="237885"/>
                  </a:lnTo>
                  <a:lnTo>
                    <a:pt x="30760" y="178065"/>
                  </a:lnTo>
                  <a:lnTo>
                    <a:pt x="46452" y="152716"/>
                  </a:lnTo>
                  <a:lnTo>
                    <a:pt x="53888" y="148604"/>
                  </a:lnTo>
                  <a:lnTo>
                    <a:pt x="71509" y="147155"/>
                  </a:lnTo>
                  <a:lnTo>
                    <a:pt x="87919" y="153530"/>
                  </a:lnTo>
                  <a:lnTo>
                    <a:pt x="95571" y="158505"/>
                  </a:lnTo>
                  <a:lnTo>
                    <a:pt x="107192" y="173392"/>
                  </a:lnTo>
                  <a:lnTo>
                    <a:pt x="131608" y="232060"/>
                  </a:lnTo>
                  <a:lnTo>
                    <a:pt x="14245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40789" y="2990872"/>
              <a:ext cx="123502" cy="304322"/>
            </a:xfrm>
            <a:custGeom>
              <a:avLst/>
              <a:gdLst/>
              <a:ahLst/>
              <a:cxnLst/>
              <a:rect l="0" t="0" r="0" b="0"/>
              <a:pathLst>
                <a:path w="123502" h="304322">
                  <a:moveTo>
                    <a:pt x="102444" y="220319"/>
                  </a:moveTo>
                  <a:lnTo>
                    <a:pt x="96855" y="203552"/>
                  </a:lnTo>
                  <a:lnTo>
                    <a:pt x="84752" y="192200"/>
                  </a:lnTo>
                  <a:lnTo>
                    <a:pt x="76611" y="187535"/>
                  </a:lnTo>
                  <a:lnTo>
                    <a:pt x="58207" y="185471"/>
                  </a:lnTo>
                  <a:lnTo>
                    <a:pt x="48386" y="186559"/>
                  </a:lnTo>
                  <a:lnTo>
                    <a:pt x="31235" y="197126"/>
                  </a:lnTo>
                  <a:lnTo>
                    <a:pt x="16983" y="213521"/>
                  </a:lnTo>
                  <a:lnTo>
                    <a:pt x="6750" y="232506"/>
                  </a:lnTo>
                  <a:lnTo>
                    <a:pt x="0" y="268513"/>
                  </a:lnTo>
                  <a:lnTo>
                    <a:pt x="4661" y="288922"/>
                  </a:lnTo>
                  <a:lnTo>
                    <a:pt x="9179" y="297640"/>
                  </a:lnTo>
                  <a:lnTo>
                    <a:pt x="15701" y="302282"/>
                  </a:lnTo>
                  <a:lnTo>
                    <a:pt x="23558" y="304207"/>
                  </a:lnTo>
                  <a:lnTo>
                    <a:pt x="32306" y="304321"/>
                  </a:lnTo>
                  <a:lnTo>
                    <a:pt x="51384" y="295088"/>
                  </a:lnTo>
                  <a:lnTo>
                    <a:pt x="70392" y="278116"/>
                  </a:lnTo>
                  <a:lnTo>
                    <a:pt x="93077" y="242254"/>
                  </a:lnTo>
                  <a:lnTo>
                    <a:pt x="111815" y="188214"/>
                  </a:lnTo>
                  <a:lnTo>
                    <a:pt x="121193" y="132479"/>
                  </a:lnTo>
                  <a:lnTo>
                    <a:pt x="121875" y="76410"/>
                  </a:lnTo>
                  <a:lnTo>
                    <a:pt x="111958" y="20274"/>
                  </a:lnTo>
                  <a:lnTo>
                    <a:pt x="108787" y="6237"/>
                  </a:lnTo>
                  <a:lnTo>
                    <a:pt x="105502" y="389"/>
                  </a:lnTo>
                  <a:lnTo>
                    <a:pt x="102143" y="0"/>
                  </a:lnTo>
                  <a:lnTo>
                    <a:pt x="98734" y="3250"/>
                  </a:lnTo>
                  <a:lnTo>
                    <a:pt x="94946" y="19339"/>
                  </a:lnTo>
                  <a:lnTo>
                    <a:pt x="92514" y="73385"/>
                  </a:lnTo>
                  <a:lnTo>
                    <a:pt x="99269" y="131980"/>
                  </a:lnTo>
                  <a:lnTo>
                    <a:pt x="104936" y="185496"/>
                  </a:lnTo>
                  <a:lnTo>
                    <a:pt x="113084" y="247016"/>
                  </a:lnTo>
                  <a:lnTo>
                    <a:pt x="123501" y="283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29656" y="3169077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16933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06404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90632" y="3137492"/>
              <a:ext cx="84229" cy="149816"/>
            </a:xfrm>
            <a:custGeom>
              <a:avLst/>
              <a:gdLst/>
              <a:ahLst/>
              <a:cxnLst/>
              <a:rect l="0" t="0" r="0" b="0"/>
              <a:pathLst>
                <a:path w="84229" h="149816">
                  <a:moveTo>
                    <a:pt x="0" y="63171"/>
                  </a:moveTo>
                  <a:lnTo>
                    <a:pt x="17958" y="126599"/>
                  </a:lnTo>
                  <a:lnTo>
                    <a:pt x="25858" y="149815"/>
                  </a:lnTo>
                  <a:lnTo>
                    <a:pt x="21632" y="95397"/>
                  </a:lnTo>
                  <a:lnTo>
                    <a:pt x="23567" y="56472"/>
                  </a:lnTo>
                  <a:lnTo>
                    <a:pt x="32311" y="33287"/>
                  </a:lnTo>
                  <a:lnTo>
                    <a:pt x="47116" y="17524"/>
                  </a:lnTo>
                  <a:lnTo>
                    <a:pt x="68942" y="519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13861" y="3156049"/>
              <a:ext cx="118820" cy="128843"/>
            </a:xfrm>
            <a:custGeom>
              <a:avLst/>
              <a:gdLst/>
              <a:ahLst/>
              <a:cxnLst/>
              <a:rect l="0" t="0" r="0" b="0"/>
              <a:pathLst>
                <a:path w="118820" h="128843">
                  <a:moveTo>
                    <a:pt x="34698" y="55142"/>
                  </a:moveTo>
                  <a:lnTo>
                    <a:pt x="51466" y="60731"/>
                  </a:lnTo>
                  <a:lnTo>
                    <a:pt x="84250" y="58618"/>
                  </a:lnTo>
                  <a:lnTo>
                    <a:pt x="103905" y="50448"/>
                  </a:lnTo>
                  <a:lnTo>
                    <a:pt x="112422" y="44994"/>
                  </a:lnTo>
                  <a:lnTo>
                    <a:pt x="116929" y="37848"/>
                  </a:lnTo>
                  <a:lnTo>
                    <a:pt x="118819" y="20550"/>
                  </a:lnTo>
                  <a:lnTo>
                    <a:pt x="115345" y="13363"/>
                  </a:lnTo>
                  <a:lnTo>
                    <a:pt x="102127" y="2259"/>
                  </a:lnTo>
                  <a:lnTo>
                    <a:pt x="93689" y="0"/>
                  </a:lnTo>
                  <a:lnTo>
                    <a:pt x="74955" y="609"/>
                  </a:lnTo>
                  <a:lnTo>
                    <a:pt x="44676" y="13118"/>
                  </a:lnTo>
                  <a:lnTo>
                    <a:pt x="19067" y="31642"/>
                  </a:lnTo>
                  <a:lnTo>
                    <a:pt x="2251" y="57538"/>
                  </a:lnTo>
                  <a:lnTo>
                    <a:pt x="0" y="77264"/>
                  </a:lnTo>
                  <a:lnTo>
                    <a:pt x="4069" y="96560"/>
                  </a:lnTo>
                  <a:lnTo>
                    <a:pt x="13676" y="112934"/>
                  </a:lnTo>
                  <a:lnTo>
                    <a:pt x="20684" y="118237"/>
                  </a:lnTo>
                  <a:lnTo>
                    <a:pt x="55755" y="128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41206" y="3179606"/>
              <a:ext cx="96867" cy="126343"/>
            </a:xfrm>
            <a:custGeom>
              <a:avLst/>
              <a:gdLst/>
              <a:ahLst/>
              <a:cxnLst/>
              <a:rect l="0" t="0" r="0" b="0"/>
              <a:pathLst>
                <a:path w="96867" h="126343">
                  <a:moveTo>
                    <a:pt x="75809" y="0"/>
                  </a:moveTo>
                  <a:lnTo>
                    <a:pt x="51763" y="9575"/>
                  </a:lnTo>
                  <a:lnTo>
                    <a:pt x="16216" y="39403"/>
                  </a:lnTo>
                  <a:lnTo>
                    <a:pt x="700" y="65487"/>
                  </a:lnTo>
                  <a:lnTo>
                    <a:pt x="0" y="75244"/>
                  </a:lnTo>
                  <a:lnTo>
                    <a:pt x="5461" y="95443"/>
                  </a:lnTo>
                  <a:lnTo>
                    <a:pt x="18807" y="109879"/>
                  </a:lnTo>
                  <a:lnTo>
                    <a:pt x="27279" y="115367"/>
                  </a:lnTo>
                  <a:lnTo>
                    <a:pt x="61560" y="123090"/>
                  </a:lnTo>
                  <a:lnTo>
                    <a:pt x="9686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69658" y="300062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25" y="196515"/>
                  </a:lnTo>
                  <a:lnTo>
                    <a:pt x="4" y="24956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906487" y="311643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4" y="0"/>
                  </a:lnTo>
                  <a:lnTo>
                    <a:pt x="43463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79882" y="3190134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2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074943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52342" y="3179606"/>
              <a:ext cx="83737" cy="136537"/>
            </a:xfrm>
            <a:custGeom>
              <a:avLst/>
              <a:gdLst/>
              <a:ahLst/>
              <a:cxnLst/>
              <a:rect l="0" t="0" r="0" b="0"/>
              <a:pathLst>
                <a:path w="83737" h="136537">
                  <a:moveTo>
                    <a:pt x="38414" y="0"/>
                  </a:moveTo>
                  <a:lnTo>
                    <a:pt x="9106" y="29308"/>
                  </a:lnTo>
                  <a:lnTo>
                    <a:pt x="1992" y="48901"/>
                  </a:lnTo>
                  <a:lnTo>
                    <a:pt x="0" y="73206"/>
                  </a:lnTo>
                  <a:lnTo>
                    <a:pt x="3014" y="99606"/>
                  </a:lnTo>
                  <a:lnTo>
                    <a:pt x="11372" y="120699"/>
                  </a:lnTo>
                  <a:lnTo>
                    <a:pt x="16877" y="129599"/>
                  </a:lnTo>
                  <a:lnTo>
                    <a:pt x="24056" y="134362"/>
                  </a:lnTo>
                  <a:lnTo>
                    <a:pt x="41391" y="136536"/>
                  </a:lnTo>
                  <a:lnTo>
                    <a:pt x="57675" y="130482"/>
                  </a:lnTo>
                  <a:lnTo>
                    <a:pt x="65293" y="125593"/>
                  </a:lnTo>
                  <a:lnTo>
                    <a:pt x="76877" y="110801"/>
                  </a:lnTo>
                  <a:lnTo>
                    <a:pt x="81603" y="101944"/>
                  </a:lnTo>
                  <a:lnTo>
                    <a:pt x="83736" y="76504"/>
                  </a:lnTo>
                  <a:lnTo>
                    <a:pt x="73715" y="15794"/>
                  </a:lnTo>
                  <a:lnTo>
                    <a:pt x="700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264456" y="3169363"/>
              <a:ext cx="136871" cy="157643"/>
            </a:xfrm>
            <a:custGeom>
              <a:avLst/>
              <a:gdLst/>
              <a:ahLst/>
              <a:cxnLst/>
              <a:rect l="0" t="0" r="0" b="0"/>
              <a:pathLst>
                <a:path w="136871" h="157643">
                  <a:moveTo>
                    <a:pt x="0" y="31300"/>
                  </a:moveTo>
                  <a:lnTo>
                    <a:pt x="3119" y="80231"/>
                  </a:lnTo>
                  <a:lnTo>
                    <a:pt x="14654" y="139361"/>
                  </a:lnTo>
                  <a:lnTo>
                    <a:pt x="15618" y="144285"/>
                  </a:lnTo>
                  <a:lnTo>
                    <a:pt x="13571" y="137278"/>
                  </a:lnTo>
                  <a:lnTo>
                    <a:pt x="5207" y="74014"/>
                  </a:lnTo>
                  <a:lnTo>
                    <a:pt x="1543" y="36417"/>
                  </a:lnTo>
                  <a:lnTo>
                    <a:pt x="6924" y="15637"/>
                  </a:lnTo>
                  <a:lnTo>
                    <a:pt x="11635" y="6820"/>
                  </a:lnTo>
                  <a:lnTo>
                    <a:pt x="18285" y="2112"/>
                  </a:lnTo>
                  <a:lnTo>
                    <a:pt x="26228" y="143"/>
                  </a:lnTo>
                  <a:lnTo>
                    <a:pt x="35033" y="0"/>
                  </a:lnTo>
                  <a:lnTo>
                    <a:pt x="64192" y="10977"/>
                  </a:lnTo>
                  <a:lnTo>
                    <a:pt x="89470" y="34637"/>
                  </a:lnTo>
                  <a:lnTo>
                    <a:pt x="117774" y="92715"/>
                  </a:lnTo>
                  <a:lnTo>
                    <a:pt x="128383" y="114748"/>
                  </a:lnTo>
                  <a:lnTo>
                    <a:pt x="136870" y="157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26457" y="3022983"/>
              <a:ext cx="111782" cy="291967"/>
            </a:xfrm>
            <a:custGeom>
              <a:avLst/>
              <a:gdLst/>
              <a:ahLst/>
              <a:cxnLst/>
              <a:rect l="0" t="0" r="0" b="0"/>
              <a:pathLst>
                <a:path w="111782" h="291967">
                  <a:moveTo>
                    <a:pt x="101253" y="188208"/>
                  </a:moveTo>
                  <a:lnTo>
                    <a:pt x="84485" y="182619"/>
                  </a:lnTo>
                  <a:lnTo>
                    <a:pt x="66894" y="182994"/>
                  </a:lnTo>
                  <a:lnTo>
                    <a:pt x="48547" y="188231"/>
                  </a:lnTo>
                  <a:lnTo>
                    <a:pt x="10459" y="217212"/>
                  </a:lnTo>
                  <a:lnTo>
                    <a:pt x="2408" y="236974"/>
                  </a:lnTo>
                  <a:lnTo>
                    <a:pt x="0" y="260185"/>
                  </a:lnTo>
                  <a:lnTo>
                    <a:pt x="2829" y="282199"/>
                  </a:lnTo>
                  <a:lnTo>
                    <a:pt x="8731" y="288304"/>
                  </a:lnTo>
                  <a:lnTo>
                    <a:pt x="17345" y="291203"/>
                  </a:lnTo>
                  <a:lnTo>
                    <a:pt x="27767" y="291966"/>
                  </a:lnTo>
                  <a:lnTo>
                    <a:pt x="35884" y="288966"/>
                  </a:lnTo>
                  <a:lnTo>
                    <a:pt x="48023" y="276273"/>
                  </a:lnTo>
                  <a:lnTo>
                    <a:pt x="72584" y="222718"/>
                  </a:lnTo>
                  <a:lnTo>
                    <a:pt x="85999" y="172957"/>
                  </a:lnTo>
                  <a:lnTo>
                    <a:pt x="96214" y="122338"/>
                  </a:lnTo>
                  <a:lnTo>
                    <a:pt x="100257" y="59600"/>
                  </a:lnTo>
                  <a:lnTo>
                    <a:pt x="95467" y="2407"/>
                  </a:lnTo>
                  <a:lnTo>
                    <a:pt x="93886" y="0"/>
                  </a:lnTo>
                  <a:lnTo>
                    <a:pt x="83766" y="60474"/>
                  </a:lnTo>
                  <a:lnTo>
                    <a:pt x="80901" y="114927"/>
                  </a:lnTo>
                  <a:lnTo>
                    <a:pt x="80335" y="176333"/>
                  </a:lnTo>
                  <a:lnTo>
                    <a:pt x="91415" y="221864"/>
                  </a:lnTo>
                  <a:lnTo>
                    <a:pt x="111781" y="261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06348" y="3221720"/>
              <a:ext cx="5591" cy="115814"/>
            </a:xfrm>
            <a:custGeom>
              <a:avLst/>
              <a:gdLst/>
              <a:ahLst/>
              <a:cxnLst/>
              <a:rect l="0" t="0" r="0" b="0"/>
              <a:pathLst>
                <a:path w="5591" h="115814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59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790880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888530" y="3034448"/>
              <a:ext cx="101892" cy="284823"/>
            </a:xfrm>
            <a:custGeom>
              <a:avLst/>
              <a:gdLst/>
              <a:ahLst/>
              <a:cxnLst/>
              <a:rect l="0" t="0" r="0" b="0"/>
              <a:pathLst>
                <a:path w="101892" h="284823">
                  <a:moveTo>
                    <a:pt x="49750" y="197800"/>
                  </a:moveTo>
                  <a:lnTo>
                    <a:pt x="44160" y="181033"/>
                  </a:lnTo>
                  <a:lnTo>
                    <a:pt x="39004" y="178433"/>
                  </a:lnTo>
                  <a:lnTo>
                    <a:pt x="32058" y="179040"/>
                  </a:lnTo>
                  <a:lnTo>
                    <a:pt x="23917" y="181784"/>
                  </a:lnTo>
                  <a:lnTo>
                    <a:pt x="11752" y="194191"/>
                  </a:lnTo>
                  <a:lnTo>
                    <a:pt x="6871" y="202413"/>
                  </a:lnTo>
                  <a:lnTo>
                    <a:pt x="0" y="236342"/>
                  </a:lnTo>
                  <a:lnTo>
                    <a:pt x="3553" y="276030"/>
                  </a:lnTo>
                  <a:lnTo>
                    <a:pt x="9593" y="282709"/>
                  </a:lnTo>
                  <a:lnTo>
                    <a:pt x="18300" y="284822"/>
                  </a:lnTo>
                  <a:lnTo>
                    <a:pt x="28783" y="283890"/>
                  </a:lnTo>
                  <a:lnTo>
                    <a:pt x="36942" y="279760"/>
                  </a:lnTo>
                  <a:lnTo>
                    <a:pt x="49127" y="265812"/>
                  </a:lnTo>
                  <a:lnTo>
                    <a:pt x="73716" y="218687"/>
                  </a:lnTo>
                  <a:lnTo>
                    <a:pt x="85966" y="169934"/>
                  </a:lnTo>
                  <a:lnTo>
                    <a:pt x="91286" y="115064"/>
                  </a:lnTo>
                  <a:lnTo>
                    <a:pt x="99852" y="60185"/>
                  </a:lnTo>
                  <a:lnTo>
                    <a:pt x="101891" y="4631"/>
                  </a:lnTo>
                  <a:lnTo>
                    <a:pt x="100888" y="0"/>
                  </a:lnTo>
                  <a:lnTo>
                    <a:pt x="99050" y="1593"/>
                  </a:lnTo>
                  <a:lnTo>
                    <a:pt x="96655" y="7334"/>
                  </a:lnTo>
                  <a:lnTo>
                    <a:pt x="91640" y="64641"/>
                  </a:lnTo>
                  <a:lnTo>
                    <a:pt x="83717" y="123447"/>
                  </a:lnTo>
                  <a:lnTo>
                    <a:pt x="81805" y="180124"/>
                  </a:lnTo>
                  <a:lnTo>
                    <a:pt x="81397" y="241067"/>
                  </a:lnTo>
                  <a:lnTo>
                    <a:pt x="81335" y="260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80435" y="321119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339" y="39688"/>
                  </a:lnTo>
                  <a:lnTo>
                    <a:pt x="26341" y="102733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148849" y="3190134"/>
              <a:ext cx="136872" cy="347442"/>
            </a:xfrm>
            <a:custGeom>
              <a:avLst/>
              <a:gdLst/>
              <a:ahLst/>
              <a:cxnLst/>
              <a:rect l="0" t="0" r="0" b="0"/>
              <a:pathLst>
                <a:path w="136872" h="347442">
                  <a:moveTo>
                    <a:pt x="136871" y="0"/>
                  </a:moveTo>
                  <a:lnTo>
                    <a:pt x="102124" y="55045"/>
                  </a:lnTo>
                  <a:lnTo>
                    <a:pt x="81870" y="106453"/>
                  </a:lnTo>
                  <a:lnTo>
                    <a:pt x="61276" y="161668"/>
                  </a:lnTo>
                  <a:lnTo>
                    <a:pt x="44773" y="211569"/>
                  </a:lnTo>
                  <a:lnTo>
                    <a:pt x="23316" y="272205"/>
                  </a:lnTo>
                  <a:lnTo>
                    <a:pt x="4977" y="33181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309493" y="3200663"/>
              <a:ext cx="64336" cy="141543"/>
            </a:xfrm>
            <a:custGeom>
              <a:avLst/>
              <a:gdLst/>
              <a:ahLst/>
              <a:cxnLst/>
              <a:rect l="0" t="0" r="0" b="0"/>
              <a:pathLst>
                <a:path w="64336" h="141543">
                  <a:moveTo>
                    <a:pt x="60455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6155" y="35939"/>
                  </a:lnTo>
                  <a:lnTo>
                    <a:pt x="3395" y="72520"/>
                  </a:lnTo>
                  <a:lnTo>
                    <a:pt x="0" y="99301"/>
                  </a:lnTo>
                  <a:lnTo>
                    <a:pt x="4730" y="123683"/>
                  </a:lnTo>
                  <a:lnTo>
                    <a:pt x="9267" y="135098"/>
                  </a:lnTo>
                  <a:lnTo>
                    <a:pt x="15801" y="140368"/>
                  </a:lnTo>
                  <a:lnTo>
                    <a:pt x="23667" y="141542"/>
                  </a:lnTo>
                  <a:lnTo>
                    <a:pt x="32420" y="139985"/>
                  </a:lnTo>
                  <a:lnTo>
                    <a:pt x="39425" y="135437"/>
                  </a:lnTo>
                  <a:lnTo>
                    <a:pt x="50329" y="121025"/>
                  </a:lnTo>
                  <a:lnTo>
                    <a:pt x="63043" y="93181"/>
                  </a:lnTo>
                  <a:lnTo>
                    <a:pt x="64335" y="69880"/>
                  </a:lnTo>
                  <a:lnTo>
                    <a:pt x="6045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27530" y="3179606"/>
              <a:ext cx="100347" cy="136741"/>
            </a:xfrm>
            <a:custGeom>
              <a:avLst/>
              <a:gdLst/>
              <a:ahLst/>
              <a:cxnLst/>
              <a:rect l="0" t="0" r="0" b="0"/>
              <a:pathLst>
                <a:path w="100347" h="136741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0149" y="111422"/>
                  </a:lnTo>
                  <a:lnTo>
                    <a:pt x="15648" y="121074"/>
                  </a:lnTo>
                  <a:lnTo>
                    <a:pt x="31117" y="134919"/>
                  </a:lnTo>
                  <a:lnTo>
                    <a:pt x="38985" y="136740"/>
                  </a:lnTo>
                  <a:lnTo>
                    <a:pt x="46571" y="135613"/>
                  </a:lnTo>
                  <a:lnTo>
                    <a:pt x="61238" y="128123"/>
                  </a:lnTo>
                  <a:lnTo>
                    <a:pt x="75556" y="116995"/>
                  </a:lnTo>
                  <a:lnTo>
                    <a:pt x="91180" y="91986"/>
                  </a:lnTo>
                  <a:lnTo>
                    <a:pt x="99139" y="33416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87745" y="3176711"/>
              <a:ext cx="198101" cy="139766"/>
            </a:xfrm>
            <a:custGeom>
              <a:avLst/>
              <a:gdLst/>
              <a:ahLst/>
              <a:cxnLst/>
              <a:rect l="0" t="0" r="0" b="0"/>
              <a:pathLst>
                <a:path w="198101" h="139766">
                  <a:moveTo>
                    <a:pt x="8586" y="45009"/>
                  </a:moveTo>
                  <a:lnTo>
                    <a:pt x="2521" y="78631"/>
                  </a:lnTo>
                  <a:lnTo>
                    <a:pt x="5100" y="108653"/>
                  </a:lnTo>
                  <a:lnTo>
                    <a:pt x="3922" y="108495"/>
                  </a:lnTo>
                  <a:lnTo>
                    <a:pt x="1967" y="104881"/>
                  </a:lnTo>
                  <a:lnTo>
                    <a:pt x="0" y="59392"/>
                  </a:lnTo>
                  <a:lnTo>
                    <a:pt x="3990" y="36194"/>
                  </a:lnTo>
                  <a:lnTo>
                    <a:pt x="18403" y="8992"/>
                  </a:lnTo>
                  <a:lnTo>
                    <a:pt x="24489" y="5790"/>
                  </a:lnTo>
                  <a:lnTo>
                    <a:pt x="30887" y="5994"/>
                  </a:lnTo>
                  <a:lnTo>
                    <a:pt x="63554" y="23134"/>
                  </a:lnTo>
                  <a:lnTo>
                    <a:pt x="77080" y="38796"/>
                  </a:lnTo>
                  <a:lnTo>
                    <a:pt x="83482" y="50436"/>
                  </a:lnTo>
                  <a:lnTo>
                    <a:pt x="78529" y="43911"/>
                  </a:lnTo>
                  <a:lnTo>
                    <a:pt x="78611" y="37258"/>
                  </a:lnTo>
                  <a:lnTo>
                    <a:pt x="84942" y="20507"/>
                  </a:lnTo>
                  <a:lnTo>
                    <a:pt x="98675" y="7603"/>
                  </a:lnTo>
                  <a:lnTo>
                    <a:pt x="107250" y="2524"/>
                  </a:lnTo>
                  <a:lnTo>
                    <a:pt x="129256" y="0"/>
                  </a:lnTo>
                  <a:lnTo>
                    <a:pt x="152295" y="3948"/>
                  </a:lnTo>
                  <a:lnTo>
                    <a:pt x="170333" y="13501"/>
                  </a:lnTo>
                  <a:lnTo>
                    <a:pt x="183029" y="31785"/>
                  </a:lnTo>
                  <a:lnTo>
                    <a:pt x="191401" y="55509"/>
                  </a:lnTo>
                  <a:lnTo>
                    <a:pt x="196776" y="105748"/>
                  </a:lnTo>
                  <a:lnTo>
                    <a:pt x="198100" y="139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20275" y="3179606"/>
              <a:ext cx="105709" cy="140647"/>
            </a:xfrm>
            <a:custGeom>
              <a:avLst/>
              <a:gdLst/>
              <a:ahLst/>
              <a:cxnLst/>
              <a:rect l="0" t="0" r="0" b="0"/>
              <a:pathLst>
                <a:path w="105709" h="140647">
                  <a:moveTo>
                    <a:pt x="70855" y="0"/>
                  </a:moveTo>
                  <a:lnTo>
                    <a:pt x="48498" y="0"/>
                  </a:lnTo>
                  <a:lnTo>
                    <a:pt x="39572" y="3509"/>
                  </a:lnTo>
                  <a:lnTo>
                    <a:pt x="23416" y="16767"/>
                  </a:lnTo>
                  <a:lnTo>
                    <a:pt x="6756" y="49552"/>
                  </a:lnTo>
                  <a:lnTo>
                    <a:pt x="0" y="88901"/>
                  </a:lnTo>
                  <a:lnTo>
                    <a:pt x="4659" y="113211"/>
                  </a:lnTo>
                  <a:lnTo>
                    <a:pt x="9176" y="124607"/>
                  </a:lnTo>
                  <a:lnTo>
                    <a:pt x="16868" y="132205"/>
                  </a:lnTo>
                  <a:lnTo>
                    <a:pt x="37891" y="140646"/>
                  </a:lnTo>
                  <a:lnTo>
                    <a:pt x="47709" y="140557"/>
                  </a:lnTo>
                  <a:lnTo>
                    <a:pt x="64856" y="134220"/>
                  </a:lnTo>
                  <a:lnTo>
                    <a:pt x="87665" y="111908"/>
                  </a:lnTo>
                  <a:lnTo>
                    <a:pt x="103652" y="83071"/>
                  </a:lnTo>
                  <a:lnTo>
                    <a:pt x="105708" y="62657"/>
                  </a:lnTo>
                  <a:lnTo>
                    <a:pt x="101553" y="43055"/>
                  </a:lnTo>
                  <a:lnTo>
                    <a:pt x="91907" y="26545"/>
                  </a:lnTo>
                  <a:lnTo>
                    <a:pt x="82941" y="17647"/>
                  </a:lnTo>
                  <a:lnTo>
                    <a:pt x="7085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96415" y="3137492"/>
              <a:ext cx="115814" cy="176242"/>
            </a:xfrm>
            <a:custGeom>
              <a:avLst/>
              <a:gdLst/>
              <a:ahLst/>
              <a:cxnLst/>
              <a:rect l="0" t="0" r="0" b="0"/>
              <a:pathLst>
                <a:path w="115814" h="176242">
                  <a:moveTo>
                    <a:pt x="0" y="42114"/>
                  </a:moveTo>
                  <a:lnTo>
                    <a:pt x="3119" y="84806"/>
                  </a:lnTo>
                  <a:lnTo>
                    <a:pt x="19127" y="135776"/>
                  </a:lnTo>
                  <a:lnTo>
                    <a:pt x="49803" y="174868"/>
                  </a:lnTo>
                  <a:lnTo>
                    <a:pt x="55428" y="176241"/>
                  </a:lnTo>
                  <a:lnTo>
                    <a:pt x="60349" y="173646"/>
                  </a:lnTo>
                  <a:lnTo>
                    <a:pt x="64799" y="168406"/>
                  </a:lnTo>
                  <a:lnTo>
                    <a:pt x="83980" y="113496"/>
                  </a:lnTo>
                  <a:lnTo>
                    <a:pt x="101742" y="537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57116" y="3161745"/>
              <a:ext cx="123781" cy="138148"/>
            </a:xfrm>
            <a:custGeom>
              <a:avLst/>
              <a:gdLst/>
              <a:ahLst/>
              <a:cxnLst/>
              <a:rect l="0" t="0" r="0" b="0"/>
              <a:pathLst>
                <a:path w="123781" h="138148">
                  <a:moveTo>
                    <a:pt x="18283" y="81032"/>
                  </a:moveTo>
                  <a:lnTo>
                    <a:pt x="35050" y="86621"/>
                  </a:lnTo>
                  <a:lnTo>
                    <a:pt x="52641" y="86245"/>
                  </a:lnTo>
                  <a:lnTo>
                    <a:pt x="92530" y="76473"/>
                  </a:lnTo>
                  <a:lnTo>
                    <a:pt x="110163" y="63798"/>
                  </a:lnTo>
                  <a:lnTo>
                    <a:pt x="118141" y="55504"/>
                  </a:lnTo>
                  <a:lnTo>
                    <a:pt x="122290" y="46466"/>
                  </a:lnTo>
                  <a:lnTo>
                    <a:pt x="123780" y="27065"/>
                  </a:lnTo>
                  <a:lnTo>
                    <a:pt x="120200" y="19318"/>
                  </a:lnTo>
                  <a:lnTo>
                    <a:pt x="106863" y="7590"/>
                  </a:lnTo>
                  <a:lnTo>
                    <a:pt x="86118" y="1598"/>
                  </a:lnTo>
                  <a:lnTo>
                    <a:pt x="74035" y="0"/>
                  </a:lnTo>
                  <a:lnTo>
                    <a:pt x="54369" y="4463"/>
                  </a:lnTo>
                  <a:lnTo>
                    <a:pt x="22681" y="26393"/>
                  </a:lnTo>
                  <a:lnTo>
                    <a:pt x="6588" y="51974"/>
                  </a:lnTo>
                  <a:lnTo>
                    <a:pt x="0" y="87370"/>
                  </a:lnTo>
                  <a:lnTo>
                    <a:pt x="4698" y="110755"/>
                  </a:lnTo>
                  <a:lnTo>
                    <a:pt x="9226" y="121904"/>
                  </a:lnTo>
                  <a:lnTo>
                    <a:pt x="16925" y="129337"/>
                  </a:lnTo>
                  <a:lnTo>
                    <a:pt x="37956" y="137596"/>
                  </a:lnTo>
                  <a:lnTo>
                    <a:pt x="59782" y="138147"/>
                  </a:lnTo>
                  <a:lnTo>
                    <a:pt x="91982" y="133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648358" y="3074321"/>
              <a:ext cx="27125" cy="273742"/>
            </a:xfrm>
            <a:custGeom>
              <a:avLst/>
              <a:gdLst/>
              <a:ahLst/>
              <a:cxnLst/>
              <a:rect l="0" t="0" r="0" b="0"/>
              <a:pathLst>
                <a:path w="27125" h="273742">
                  <a:moveTo>
                    <a:pt x="6067" y="0"/>
                  </a:moveTo>
                  <a:lnTo>
                    <a:pt x="0" y="35962"/>
                  </a:lnTo>
                  <a:lnTo>
                    <a:pt x="3749" y="86304"/>
                  </a:lnTo>
                  <a:lnTo>
                    <a:pt x="8729" y="149542"/>
                  </a:lnTo>
                  <a:lnTo>
                    <a:pt x="20630" y="212423"/>
                  </a:lnTo>
                  <a:lnTo>
                    <a:pt x="2712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559669" y="3222370"/>
              <a:ext cx="200042" cy="30936"/>
            </a:xfrm>
            <a:custGeom>
              <a:avLst/>
              <a:gdLst/>
              <a:ahLst/>
              <a:cxnLst/>
              <a:rect l="0" t="0" r="0" b="0"/>
              <a:pathLst>
                <a:path w="200042" h="30936">
                  <a:moveTo>
                    <a:pt x="200041" y="9878"/>
                  </a:moveTo>
                  <a:lnTo>
                    <a:pt x="172484" y="2643"/>
                  </a:lnTo>
                  <a:lnTo>
                    <a:pt x="113143" y="0"/>
                  </a:lnTo>
                  <a:lnTo>
                    <a:pt x="56274" y="5068"/>
                  </a:lnTo>
                  <a:lnTo>
                    <a:pt x="14754" y="17334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759710" y="3053264"/>
              <a:ext cx="126343" cy="287338"/>
            </a:xfrm>
            <a:custGeom>
              <a:avLst/>
              <a:gdLst/>
              <a:ahLst/>
              <a:cxnLst/>
              <a:rect l="0" t="0" r="0" b="0"/>
              <a:pathLst>
                <a:path w="126343" h="287338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55213"/>
                  </a:lnTo>
                  <a:lnTo>
                    <a:pt x="26084" y="213543"/>
                  </a:lnTo>
                  <a:lnTo>
                    <a:pt x="36564" y="261720"/>
                  </a:lnTo>
                  <a:lnTo>
                    <a:pt x="34578" y="283606"/>
                  </a:lnTo>
                  <a:lnTo>
                    <a:pt x="32411" y="287337"/>
                  </a:lnTo>
                  <a:lnTo>
                    <a:pt x="29796" y="286314"/>
                  </a:lnTo>
                  <a:lnTo>
                    <a:pt x="26883" y="282123"/>
                  </a:lnTo>
                  <a:lnTo>
                    <a:pt x="21823" y="229033"/>
                  </a:lnTo>
                  <a:lnTo>
                    <a:pt x="23737" y="203568"/>
                  </a:lnTo>
                  <a:lnTo>
                    <a:pt x="32386" y="180552"/>
                  </a:lnTo>
                  <a:lnTo>
                    <a:pt x="40308" y="174180"/>
                  </a:lnTo>
                  <a:lnTo>
                    <a:pt x="61588" y="170220"/>
                  </a:lnTo>
                  <a:lnTo>
                    <a:pt x="80405" y="175479"/>
                  </a:lnTo>
                  <a:lnTo>
                    <a:pt x="88698" y="180157"/>
                  </a:lnTo>
                  <a:lnTo>
                    <a:pt x="101032" y="194713"/>
                  </a:lnTo>
                  <a:lnTo>
                    <a:pt x="121102" y="240500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928165" y="3185566"/>
              <a:ext cx="157929" cy="179546"/>
            </a:xfrm>
            <a:custGeom>
              <a:avLst/>
              <a:gdLst/>
              <a:ahLst/>
              <a:cxnLst/>
              <a:rect l="0" t="0" r="0" b="0"/>
              <a:pathLst>
                <a:path w="157929" h="179546">
                  <a:moveTo>
                    <a:pt x="0" y="88796"/>
                  </a:moveTo>
                  <a:lnTo>
                    <a:pt x="58618" y="79731"/>
                  </a:lnTo>
                  <a:lnTo>
                    <a:pt x="79085" y="72680"/>
                  </a:lnTo>
                  <a:lnTo>
                    <a:pt x="87818" y="67523"/>
                  </a:lnTo>
                  <a:lnTo>
                    <a:pt x="100642" y="52435"/>
                  </a:lnTo>
                  <a:lnTo>
                    <a:pt x="105699" y="43499"/>
                  </a:lnTo>
                  <a:lnTo>
                    <a:pt x="106732" y="34031"/>
                  </a:lnTo>
                  <a:lnTo>
                    <a:pt x="101639" y="14154"/>
                  </a:lnTo>
                  <a:lnTo>
                    <a:pt x="94666" y="7449"/>
                  </a:lnTo>
                  <a:lnTo>
                    <a:pt x="74439" y="0"/>
                  </a:lnTo>
                  <a:lnTo>
                    <a:pt x="52972" y="2928"/>
                  </a:lnTo>
                  <a:lnTo>
                    <a:pt x="24275" y="17730"/>
                  </a:lnTo>
                  <a:lnTo>
                    <a:pt x="16183" y="23871"/>
                  </a:lnTo>
                  <a:lnTo>
                    <a:pt x="7193" y="43173"/>
                  </a:lnTo>
                  <a:lnTo>
                    <a:pt x="1421" y="93692"/>
                  </a:lnTo>
                  <a:lnTo>
                    <a:pt x="6871" y="114759"/>
                  </a:lnTo>
                  <a:lnTo>
                    <a:pt x="29434" y="147347"/>
                  </a:lnTo>
                  <a:lnTo>
                    <a:pt x="49536" y="169186"/>
                  </a:lnTo>
                  <a:lnTo>
                    <a:pt x="69589" y="177167"/>
                  </a:lnTo>
                  <a:lnTo>
                    <a:pt x="92930" y="179545"/>
                  </a:lnTo>
                  <a:lnTo>
                    <a:pt x="133391" y="174659"/>
                  </a:lnTo>
                  <a:lnTo>
                    <a:pt x="157928" y="173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839340" y="3442818"/>
            <a:ext cx="2025314" cy="505495"/>
            <a:chOff x="1839340" y="3442818"/>
            <a:chExt cx="2025314" cy="505495"/>
          </a:xfrm>
        </p:grpSpPr>
        <p:sp>
          <p:nvSpPr>
            <p:cNvPr id="169" name="Freeform 168"/>
            <p:cNvSpPr/>
            <p:nvPr/>
          </p:nvSpPr>
          <p:spPr>
            <a:xfrm>
              <a:off x="1839340" y="3543461"/>
              <a:ext cx="128851" cy="373185"/>
            </a:xfrm>
            <a:custGeom>
              <a:avLst/>
              <a:gdLst/>
              <a:ahLst/>
              <a:cxnLst/>
              <a:rect l="0" t="0" r="0" b="0"/>
              <a:pathLst>
                <a:path w="128851" h="373185">
                  <a:moveTo>
                    <a:pt x="97903" y="246798"/>
                  </a:moveTo>
                  <a:lnTo>
                    <a:pt x="92314" y="230030"/>
                  </a:lnTo>
                  <a:lnTo>
                    <a:pt x="80211" y="218679"/>
                  </a:lnTo>
                  <a:lnTo>
                    <a:pt x="72071" y="214014"/>
                  </a:lnTo>
                  <a:lnTo>
                    <a:pt x="63134" y="213243"/>
                  </a:lnTo>
                  <a:lnTo>
                    <a:pt x="43846" y="218627"/>
                  </a:lnTo>
                  <a:lnTo>
                    <a:pt x="26694" y="231938"/>
                  </a:lnTo>
                  <a:lnTo>
                    <a:pt x="12442" y="249552"/>
                  </a:lnTo>
                  <a:lnTo>
                    <a:pt x="2209" y="269079"/>
                  </a:lnTo>
                  <a:lnTo>
                    <a:pt x="0" y="292575"/>
                  </a:lnTo>
                  <a:lnTo>
                    <a:pt x="8114" y="340198"/>
                  </a:lnTo>
                  <a:lnTo>
                    <a:pt x="23206" y="367149"/>
                  </a:lnTo>
                  <a:lnTo>
                    <a:pt x="31727" y="371486"/>
                  </a:lnTo>
                  <a:lnTo>
                    <a:pt x="53674" y="373184"/>
                  </a:lnTo>
                  <a:lnTo>
                    <a:pt x="72786" y="366920"/>
                  </a:lnTo>
                  <a:lnTo>
                    <a:pt x="81159" y="361975"/>
                  </a:lnTo>
                  <a:lnTo>
                    <a:pt x="93581" y="344001"/>
                  </a:lnTo>
                  <a:lnTo>
                    <a:pt x="111087" y="288745"/>
                  </a:lnTo>
                  <a:lnTo>
                    <a:pt x="122217" y="233100"/>
                  </a:lnTo>
                  <a:lnTo>
                    <a:pt x="127334" y="177749"/>
                  </a:lnTo>
                  <a:lnTo>
                    <a:pt x="128850" y="124303"/>
                  </a:lnTo>
                  <a:lnTo>
                    <a:pt x="122127" y="69483"/>
                  </a:lnTo>
                  <a:lnTo>
                    <a:pt x="113788" y="6480"/>
                  </a:lnTo>
                  <a:lnTo>
                    <a:pt x="109663" y="1188"/>
                  </a:lnTo>
                  <a:lnTo>
                    <a:pt x="104573" y="0"/>
                  </a:lnTo>
                  <a:lnTo>
                    <a:pt x="98840" y="1547"/>
                  </a:lnTo>
                  <a:lnTo>
                    <a:pt x="93848" y="6088"/>
                  </a:lnTo>
                  <a:lnTo>
                    <a:pt x="85183" y="20493"/>
                  </a:lnTo>
                  <a:lnTo>
                    <a:pt x="78493" y="73977"/>
                  </a:lnTo>
                  <a:lnTo>
                    <a:pt x="77171" y="133935"/>
                  </a:lnTo>
                  <a:lnTo>
                    <a:pt x="80062" y="184501"/>
                  </a:lnTo>
                  <a:lnTo>
                    <a:pt x="88327" y="233409"/>
                  </a:lnTo>
                  <a:lnTo>
                    <a:pt x="101601" y="286267"/>
                  </a:lnTo>
                  <a:lnTo>
                    <a:pt x="118960" y="341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015966" y="3715034"/>
              <a:ext cx="95649" cy="159454"/>
            </a:xfrm>
            <a:custGeom>
              <a:avLst/>
              <a:gdLst/>
              <a:ahLst/>
              <a:cxnLst/>
              <a:rect l="0" t="0" r="0" b="0"/>
              <a:pathLst>
                <a:path w="95649" h="159454">
                  <a:moveTo>
                    <a:pt x="16034" y="64696"/>
                  </a:moveTo>
                  <a:lnTo>
                    <a:pt x="32801" y="70285"/>
                  </a:lnTo>
                  <a:lnTo>
                    <a:pt x="50392" y="69910"/>
                  </a:lnTo>
                  <a:lnTo>
                    <a:pt x="68739" y="64674"/>
                  </a:lnTo>
                  <a:lnTo>
                    <a:pt x="84692" y="54548"/>
                  </a:lnTo>
                  <a:lnTo>
                    <a:pt x="89882" y="46232"/>
                  </a:lnTo>
                  <a:lnTo>
                    <a:pt x="95648" y="24514"/>
                  </a:lnTo>
                  <a:lnTo>
                    <a:pt x="93676" y="15682"/>
                  </a:lnTo>
                  <a:lnTo>
                    <a:pt x="88853" y="8623"/>
                  </a:lnTo>
                  <a:lnTo>
                    <a:pt x="82127" y="2747"/>
                  </a:lnTo>
                  <a:lnTo>
                    <a:pt x="74134" y="0"/>
                  </a:lnTo>
                  <a:lnTo>
                    <a:pt x="55894" y="68"/>
                  </a:lnTo>
                  <a:lnTo>
                    <a:pt x="39208" y="7117"/>
                  </a:lnTo>
                  <a:lnTo>
                    <a:pt x="9433" y="30706"/>
                  </a:lnTo>
                  <a:lnTo>
                    <a:pt x="1402" y="53489"/>
                  </a:lnTo>
                  <a:lnTo>
                    <a:pt x="0" y="96080"/>
                  </a:lnTo>
                  <a:lnTo>
                    <a:pt x="5398" y="121929"/>
                  </a:lnTo>
                  <a:lnTo>
                    <a:pt x="15596" y="141215"/>
                  </a:lnTo>
                  <a:lnTo>
                    <a:pt x="23931" y="147294"/>
                  </a:lnTo>
                  <a:lnTo>
                    <a:pt x="68676" y="159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181681" y="3695502"/>
              <a:ext cx="81946" cy="168457"/>
            </a:xfrm>
            <a:custGeom>
              <a:avLst/>
              <a:gdLst/>
              <a:ahLst/>
              <a:cxnLst/>
              <a:rect l="0" t="0" r="0" b="0"/>
              <a:pathLst>
                <a:path w="81946" h="168457">
                  <a:moveTo>
                    <a:pt x="50360" y="0"/>
                  </a:moveTo>
                  <a:lnTo>
                    <a:pt x="33592" y="5589"/>
                  </a:lnTo>
                  <a:lnTo>
                    <a:pt x="22241" y="17692"/>
                  </a:lnTo>
                  <a:lnTo>
                    <a:pt x="5421" y="54058"/>
                  </a:lnTo>
                  <a:lnTo>
                    <a:pt x="0" y="90237"/>
                  </a:lnTo>
                  <a:lnTo>
                    <a:pt x="4971" y="113805"/>
                  </a:lnTo>
                  <a:lnTo>
                    <a:pt x="20924" y="143685"/>
                  </a:lnTo>
                  <a:lnTo>
                    <a:pt x="27226" y="151942"/>
                  </a:lnTo>
                  <a:lnTo>
                    <a:pt x="46707" y="161116"/>
                  </a:lnTo>
                  <a:lnTo>
                    <a:pt x="8194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316269" y="374814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295212" y="36428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389969" y="3729978"/>
              <a:ext cx="157928" cy="127219"/>
            </a:xfrm>
            <a:custGeom>
              <a:avLst/>
              <a:gdLst/>
              <a:ahLst/>
              <a:cxnLst/>
              <a:rect l="0" t="0" r="0" b="0"/>
              <a:pathLst>
                <a:path w="157928" h="127219">
                  <a:moveTo>
                    <a:pt x="0" y="70809"/>
                  </a:moveTo>
                  <a:lnTo>
                    <a:pt x="3119" y="113501"/>
                  </a:lnTo>
                  <a:lnTo>
                    <a:pt x="6065" y="127218"/>
                  </a:lnTo>
                  <a:lnTo>
                    <a:pt x="3475" y="121616"/>
                  </a:lnTo>
                  <a:lnTo>
                    <a:pt x="457" y="68257"/>
                  </a:lnTo>
                  <a:lnTo>
                    <a:pt x="305" y="55070"/>
                  </a:lnTo>
                  <a:lnTo>
                    <a:pt x="3712" y="45108"/>
                  </a:lnTo>
                  <a:lnTo>
                    <a:pt x="16858" y="30921"/>
                  </a:lnTo>
                  <a:lnTo>
                    <a:pt x="22937" y="30179"/>
                  </a:lnTo>
                  <a:lnTo>
                    <a:pt x="28159" y="33194"/>
                  </a:lnTo>
                  <a:lnTo>
                    <a:pt x="50535" y="57660"/>
                  </a:lnTo>
                  <a:lnTo>
                    <a:pt x="53577" y="65553"/>
                  </a:lnTo>
                  <a:lnTo>
                    <a:pt x="54609" y="86409"/>
                  </a:lnTo>
                  <a:lnTo>
                    <a:pt x="56293" y="84719"/>
                  </a:lnTo>
                  <a:lnTo>
                    <a:pt x="74019" y="26219"/>
                  </a:lnTo>
                  <a:lnTo>
                    <a:pt x="77422" y="13007"/>
                  </a:lnTo>
                  <a:lnTo>
                    <a:pt x="84370" y="5368"/>
                  </a:lnTo>
                  <a:lnTo>
                    <a:pt x="93681" y="1445"/>
                  </a:lnTo>
                  <a:lnTo>
                    <a:pt x="104568" y="0"/>
                  </a:lnTo>
                  <a:lnTo>
                    <a:pt x="114165" y="2546"/>
                  </a:lnTo>
                  <a:lnTo>
                    <a:pt x="131068" y="14734"/>
                  </a:lnTo>
                  <a:lnTo>
                    <a:pt x="148149" y="41326"/>
                  </a:lnTo>
                  <a:lnTo>
                    <a:pt x="157927" y="81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573642" y="3723175"/>
              <a:ext cx="132182" cy="130256"/>
            </a:xfrm>
            <a:custGeom>
              <a:avLst/>
              <a:gdLst/>
              <a:ahLst/>
              <a:cxnLst/>
              <a:rect l="0" t="0" r="0" b="0"/>
              <a:pathLst>
                <a:path w="132182" h="130256">
                  <a:moveTo>
                    <a:pt x="100596" y="24970"/>
                  </a:moveTo>
                  <a:lnTo>
                    <a:pt x="82615" y="9329"/>
                  </a:lnTo>
                  <a:lnTo>
                    <a:pt x="65699" y="1251"/>
                  </a:lnTo>
                  <a:lnTo>
                    <a:pt x="46481" y="0"/>
                  </a:lnTo>
                  <a:lnTo>
                    <a:pt x="27412" y="4513"/>
                  </a:lnTo>
                  <a:lnTo>
                    <a:pt x="11138" y="14318"/>
                  </a:lnTo>
                  <a:lnTo>
                    <a:pt x="5862" y="22548"/>
                  </a:lnTo>
                  <a:lnTo>
                    <a:pt x="0" y="44171"/>
                  </a:lnTo>
                  <a:lnTo>
                    <a:pt x="2289" y="77062"/>
                  </a:lnTo>
                  <a:lnTo>
                    <a:pt x="10501" y="95305"/>
                  </a:lnTo>
                  <a:lnTo>
                    <a:pt x="15966" y="103446"/>
                  </a:lnTo>
                  <a:lnTo>
                    <a:pt x="23119" y="107703"/>
                  </a:lnTo>
                  <a:lnTo>
                    <a:pt x="40425" y="109313"/>
                  </a:lnTo>
                  <a:lnTo>
                    <a:pt x="47614" y="105765"/>
                  </a:lnTo>
                  <a:lnTo>
                    <a:pt x="58721" y="92464"/>
                  </a:lnTo>
                  <a:lnTo>
                    <a:pt x="73044" y="62348"/>
                  </a:lnTo>
                  <a:lnTo>
                    <a:pt x="71895" y="75040"/>
                  </a:lnTo>
                  <a:lnTo>
                    <a:pt x="75362" y="91677"/>
                  </a:lnTo>
                  <a:lnTo>
                    <a:pt x="80264" y="98687"/>
                  </a:lnTo>
                  <a:lnTo>
                    <a:pt x="132181" y="130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705823" y="356916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5590" y="62093"/>
                  </a:lnTo>
                  <a:lnTo>
                    <a:pt x="16789" y="120713"/>
                  </a:lnTo>
                  <a:lnTo>
                    <a:pt x="23334" y="175447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947979" y="3663897"/>
              <a:ext cx="122975" cy="284416"/>
            </a:xfrm>
            <a:custGeom>
              <a:avLst/>
              <a:gdLst/>
              <a:ahLst/>
              <a:cxnLst/>
              <a:rect l="0" t="0" r="0" b="0"/>
              <a:pathLst>
                <a:path w="122975" h="284416">
                  <a:moveTo>
                    <a:pt x="0" y="73719"/>
                  </a:moveTo>
                  <a:lnTo>
                    <a:pt x="5589" y="135812"/>
                  </a:lnTo>
                  <a:lnTo>
                    <a:pt x="21331" y="197724"/>
                  </a:lnTo>
                  <a:lnTo>
                    <a:pt x="38641" y="253566"/>
                  </a:lnTo>
                  <a:lnTo>
                    <a:pt x="46804" y="284415"/>
                  </a:lnTo>
                  <a:lnTo>
                    <a:pt x="46411" y="284373"/>
                  </a:lnTo>
                  <a:lnTo>
                    <a:pt x="35444" y="248772"/>
                  </a:lnTo>
                  <a:lnTo>
                    <a:pt x="29228" y="198591"/>
                  </a:lnTo>
                  <a:lnTo>
                    <a:pt x="17082" y="143619"/>
                  </a:lnTo>
                  <a:lnTo>
                    <a:pt x="5757" y="94935"/>
                  </a:lnTo>
                  <a:lnTo>
                    <a:pt x="15258" y="33244"/>
                  </a:lnTo>
                  <a:lnTo>
                    <a:pt x="30517" y="6094"/>
                  </a:lnTo>
                  <a:lnTo>
                    <a:pt x="39062" y="1730"/>
                  </a:lnTo>
                  <a:lnTo>
                    <a:pt x="61035" y="0"/>
                  </a:lnTo>
                  <a:lnTo>
                    <a:pt x="94123" y="11192"/>
                  </a:lnTo>
                  <a:lnTo>
                    <a:pt x="109293" y="26042"/>
                  </a:lnTo>
                  <a:lnTo>
                    <a:pt x="114976" y="34915"/>
                  </a:lnTo>
                  <a:lnTo>
                    <a:pt x="122974" y="69761"/>
                  </a:lnTo>
                  <a:lnTo>
                    <a:pt x="118606" y="89897"/>
                  </a:lnTo>
                  <a:lnTo>
                    <a:pt x="114166" y="98543"/>
                  </a:lnTo>
                  <a:lnTo>
                    <a:pt x="99873" y="111268"/>
                  </a:lnTo>
                  <a:lnTo>
                    <a:pt x="81823" y="119653"/>
                  </a:lnTo>
                  <a:lnTo>
                    <a:pt x="42114" y="126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123869" y="3653388"/>
              <a:ext cx="111461" cy="132163"/>
            </a:xfrm>
            <a:custGeom>
              <a:avLst/>
              <a:gdLst/>
              <a:ahLst/>
              <a:cxnLst/>
              <a:rect l="0" t="0" r="0" b="0"/>
              <a:pathLst>
                <a:path w="111461" h="132163">
                  <a:moveTo>
                    <a:pt x="87322" y="21057"/>
                  </a:moveTo>
                  <a:lnTo>
                    <a:pt x="70555" y="15468"/>
                  </a:lnTo>
                  <a:lnTo>
                    <a:pt x="63276" y="16161"/>
                  </a:lnTo>
                  <a:lnTo>
                    <a:pt x="48949" y="23171"/>
                  </a:lnTo>
                  <a:lnTo>
                    <a:pt x="27729" y="40271"/>
                  </a:lnTo>
                  <a:lnTo>
                    <a:pt x="12213" y="65745"/>
                  </a:lnTo>
                  <a:lnTo>
                    <a:pt x="207" y="95519"/>
                  </a:lnTo>
                  <a:lnTo>
                    <a:pt x="0" y="104624"/>
                  </a:lnTo>
                  <a:lnTo>
                    <a:pt x="6008" y="120979"/>
                  </a:lnTo>
                  <a:lnTo>
                    <a:pt x="13226" y="126276"/>
                  </a:lnTo>
                  <a:lnTo>
                    <a:pt x="33724" y="132162"/>
                  </a:lnTo>
                  <a:lnTo>
                    <a:pt x="65982" y="129886"/>
                  </a:lnTo>
                  <a:lnTo>
                    <a:pt x="84077" y="118559"/>
                  </a:lnTo>
                  <a:lnTo>
                    <a:pt x="98748" y="101826"/>
                  </a:lnTo>
                  <a:lnTo>
                    <a:pt x="109168" y="82691"/>
                  </a:lnTo>
                  <a:lnTo>
                    <a:pt x="111460" y="62488"/>
                  </a:lnTo>
                  <a:lnTo>
                    <a:pt x="107409" y="41811"/>
                  </a:lnTo>
                  <a:lnTo>
                    <a:pt x="93144" y="13948"/>
                  </a:lnTo>
                  <a:lnTo>
                    <a:pt x="76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305948" y="3674445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89" y="5861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274362" y="3590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79647" y="3632777"/>
              <a:ext cx="126343" cy="125897"/>
            </a:xfrm>
            <a:custGeom>
              <a:avLst/>
              <a:gdLst/>
              <a:ahLst/>
              <a:cxnLst/>
              <a:rect l="0" t="0" r="0" b="0"/>
              <a:pathLst>
                <a:path w="126343" h="125897">
                  <a:moveTo>
                    <a:pt x="0" y="31140"/>
                  </a:moveTo>
                  <a:lnTo>
                    <a:pt x="14655" y="93232"/>
                  </a:lnTo>
                  <a:lnTo>
                    <a:pt x="31924" y="123127"/>
                  </a:lnTo>
                  <a:lnTo>
                    <a:pt x="30642" y="122880"/>
                  </a:lnTo>
                  <a:lnTo>
                    <a:pt x="27447" y="120376"/>
                  </a:lnTo>
                  <a:lnTo>
                    <a:pt x="17361" y="100084"/>
                  </a:lnTo>
                  <a:lnTo>
                    <a:pt x="11429" y="40118"/>
                  </a:lnTo>
                  <a:lnTo>
                    <a:pt x="11129" y="26596"/>
                  </a:lnTo>
                  <a:lnTo>
                    <a:pt x="14438" y="16413"/>
                  </a:lnTo>
                  <a:lnTo>
                    <a:pt x="27474" y="1978"/>
                  </a:lnTo>
                  <a:lnTo>
                    <a:pt x="35864" y="0"/>
                  </a:lnTo>
                  <a:lnTo>
                    <a:pt x="54544" y="4042"/>
                  </a:lnTo>
                  <a:lnTo>
                    <a:pt x="71425" y="16756"/>
                  </a:lnTo>
                  <a:lnTo>
                    <a:pt x="107326" y="63604"/>
                  </a:lnTo>
                  <a:lnTo>
                    <a:pt x="120188" y="93401"/>
                  </a:lnTo>
                  <a:lnTo>
                    <a:pt x="126342" y="12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548103" y="3463875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5589" y="58617"/>
                  </a:lnTo>
                  <a:lnTo>
                    <a:pt x="17959" y="111621"/>
                  </a:lnTo>
                  <a:lnTo>
                    <a:pt x="35149" y="173493"/>
                  </a:lnTo>
                  <a:lnTo>
                    <a:pt x="41908" y="227250"/>
                  </a:lnTo>
                  <a:lnTo>
                    <a:pt x="50112" y="258406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495461" y="3574100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29432" y="2113"/>
                  </a:lnTo>
                  <a:lnTo>
                    <a:pt x="74106" y="16584"/>
                  </a:lnTo>
                  <a:lnTo>
                    <a:pt x="39115" y="2366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27088" y="3442818"/>
              <a:ext cx="137566" cy="168457"/>
            </a:xfrm>
            <a:custGeom>
              <a:avLst/>
              <a:gdLst/>
              <a:ahLst/>
              <a:cxnLst/>
              <a:rect l="0" t="0" r="0" b="0"/>
              <a:pathLst>
                <a:path w="137566" h="168457">
                  <a:moveTo>
                    <a:pt x="0" y="0"/>
                  </a:moveTo>
                  <a:lnTo>
                    <a:pt x="58616" y="5590"/>
                  </a:lnTo>
                  <a:lnTo>
                    <a:pt x="103215" y="19128"/>
                  </a:lnTo>
                  <a:lnTo>
                    <a:pt x="120353" y="30338"/>
                  </a:lnTo>
                  <a:lnTo>
                    <a:pt x="132649" y="46239"/>
                  </a:lnTo>
                  <a:lnTo>
                    <a:pt x="137565" y="55393"/>
                  </a:lnTo>
                  <a:lnTo>
                    <a:pt x="137334" y="62665"/>
                  </a:lnTo>
                  <a:lnTo>
                    <a:pt x="133670" y="68683"/>
                  </a:lnTo>
                  <a:lnTo>
                    <a:pt x="120240" y="78489"/>
                  </a:lnTo>
                  <a:lnTo>
                    <a:pt x="63805" y="102750"/>
                  </a:lnTo>
                  <a:lnTo>
                    <a:pt x="47465" y="114297"/>
                  </a:lnTo>
                  <a:lnTo>
                    <a:pt x="43341" y="121822"/>
                  </a:lnTo>
                  <a:lnTo>
                    <a:pt x="41880" y="139541"/>
                  </a:lnTo>
                  <a:lnTo>
                    <a:pt x="45129" y="152876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832373" y="37165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2238630" y="3906072"/>
            <a:ext cx="3699444" cy="791212"/>
            <a:chOff x="2238630" y="3906072"/>
            <a:chExt cx="3699444" cy="791212"/>
          </a:xfrm>
        </p:grpSpPr>
        <p:sp>
          <p:nvSpPr>
            <p:cNvPr id="187" name="Freeform 186"/>
            <p:cNvSpPr/>
            <p:nvPr/>
          </p:nvSpPr>
          <p:spPr>
            <a:xfrm>
              <a:off x="2238630" y="4044266"/>
              <a:ext cx="256624" cy="474706"/>
            </a:xfrm>
            <a:custGeom>
              <a:avLst/>
              <a:gdLst/>
              <a:ahLst/>
              <a:cxnLst/>
              <a:rect l="0" t="0" r="0" b="0"/>
              <a:pathLst>
                <a:path w="256624" h="474706">
                  <a:moveTo>
                    <a:pt x="256623" y="72376"/>
                  </a:moveTo>
                  <a:lnTo>
                    <a:pt x="207125" y="127464"/>
                  </a:lnTo>
                  <a:lnTo>
                    <a:pt x="172347" y="181103"/>
                  </a:lnTo>
                  <a:lnTo>
                    <a:pt x="138721" y="234493"/>
                  </a:lnTo>
                  <a:lnTo>
                    <a:pt x="107859" y="288929"/>
                  </a:lnTo>
                  <a:lnTo>
                    <a:pt x="85402" y="345518"/>
                  </a:lnTo>
                  <a:lnTo>
                    <a:pt x="74350" y="377525"/>
                  </a:lnTo>
                  <a:lnTo>
                    <a:pt x="74845" y="414825"/>
                  </a:lnTo>
                  <a:lnTo>
                    <a:pt x="85756" y="438655"/>
                  </a:lnTo>
                  <a:lnTo>
                    <a:pt x="93579" y="449923"/>
                  </a:lnTo>
                  <a:lnTo>
                    <a:pt x="114749" y="465562"/>
                  </a:lnTo>
                  <a:lnTo>
                    <a:pt x="126945" y="471371"/>
                  </a:lnTo>
                  <a:lnTo>
                    <a:pt x="152975" y="474705"/>
                  </a:lnTo>
                  <a:lnTo>
                    <a:pt x="178972" y="471118"/>
                  </a:lnTo>
                  <a:lnTo>
                    <a:pt x="202225" y="461724"/>
                  </a:lnTo>
                  <a:lnTo>
                    <a:pt x="218018" y="446631"/>
                  </a:lnTo>
                  <a:lnTo>
                    <a:pt x="223868" y="437693"/>
                  </a:lnTo>
                  <a:lnTo>
                    <a:pt x="232100" y="397167"/>
                  </a:lnTo>
                  <a:lnTo>
                    <a:pt x="228950" y="359293"/>
                  </a:lnTo>
                  <a:lnTo>
                    <a:pt x="209000" y="315055"/>
                  </a:lnTo>
                  <a:lnTo>
                    <a:pt x="188180" y="284271"/>
                  </a:lnTo>
                  <a:lnTo>
                    <a:pt x="130988" y="237747"/>
                  </a:lnTo>
                  <a:lnTo>
                    <a:pt x="76623" y="195246"/>
                  </a:lnTo>
                  <a:lnTo>
                    <a:pt x="30452" y="160119"/>
                  </a:lnTo>
                  <a:lnTo>
                    <a:pt x="13615" y="133469"/>
                  </a:lnTo>
                  <a:lnTo>
                    <a:pt x="1217" y="103346"/>
                  </a:lnTo>
                  <a:lnTo>
                    <a:pt x="0" y="79511"/>
                  </a:lnTo>
                  <a:lnTo>
                    <a:pt x="4528" y="55660"/>
                  </a:lnTo>
                  <a:lnTo>
                    <a:pt x="20232" y="29079"/>
                  </a:lnTo>
                  <a:lnTo>
                    <a:pt x="33017" y="13749"/>
                  </a:lnTo>
                  <a:lnTo>
                    <a:pt x="52738" y="5375"/>
                  </a:lnTo>
                  <a:lnTo>
                    <a:pt x="103526" y="0"/>
                  </a:lnTo>
                  <a:lnTo>
                    <a:pt x="124629" y="5504"/>
                  </a:lnTo>
                  <a:lnTo>
                    <a:pt x="151339" y="19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749405" y="4242925"/>
              <a:ext cx="133129" cy="454359"/>
            </a:xfrm>
            <a:custGeom>
              <a:avLst/>
              <a:gdLst/>
              <a:ahLst/>
              <a:cxnLst/>
              <a:rect l="0" t="0" r="0" b="0"/>
              <a:pathLst>
                <a:path w="133129" h="454359">
                  <a:moveTo>
                    <a:pt x="9061" y="136930"/>
                  </a:moveTo>
                  <a:lnTo>
                    <a:pt x="9061" y="195547"/>
                  </a:lnTo>
                  <a:lnTo>
                    <a:pt x="17467" y="255786"/>
                  </a:lnTo>
                  <a:lnTo>
                    <a:pt x="30392" y="310146"/>
                  </a:lnTo>
                  <a:lnTo>
                    <a:pt x="37608" y="359439"/>
                  </a:lnTo>
                  <a:lnTo>
                    <a:pt x="45636" y="417318"/>
                  </a:lnTo>
                  <a:lnTo>
                    <a:pt x="43944" y="451635"/>
                  </a:lnTo>
                  <a:lnTo>
                    <a:pt x="41675" y="454358"/>
                  </a:lnTo>
                  <a:lnTo>
                    <a:pt x="38993" y="451493"/>
                  </a:lnTo>
                  <a:lnTo>
                    <a:pt x="34062" y="435833"/>
                  </a:lnTo>
                  <a:lnTo>
                    <a:pt x="25048" y="374267"/>
                  </a:lnTo>
                  <a:lnTo>
                    <a:pt x="19498" y="317995"/>
                  </a:lnTo>
                  <a:lnTo>
                    <a:pt x="12673" y="268828"/>
                  </a:lnTo>
                  <a:lnTo>
                    <a:pt x="10131" y="218384"/>
                  </a:lnTo>
                  <a:lnTo>
                    <a:pt x="6153" y="161945"/>
                  </a:lnTo>
                  <a:lnTo>
                    <a:pt x="38" y="111065"/>
                  </a:lnTo>
                  <a:lnTo>
                    <a:pt x="0" y="49889"/>
                  </a:lnTo>
                  <a:lnTo>
                    <a:pt x="4254" y="24545"/>
                  </a:lnTo>
                  <a:lnTo>
                    <a:pt x="9366" y="15213"/>
                  </a:lnTo>
                  <a:lnTo>
                    <a:pt x="24404" y="1725"/>
                  </a:lnTo>
                  <a:lnTo>
                    <a:pt x="33328" y="0"/>
                  </a:lnTo>
                  <a:lnTo>
                    <a:pt x="52602" y="4322"/>
                  </a:lnTo>
                  <a:lnTo>
                    <a:pt x="77594" y="19910"/>
                  </a:lnTo>
                  <a:lnTo>
                    <a:pt x="99817" y="44935"/>
                  </a:lnTo>
                  <a:lnTo>
                    <a:pt x="127725" y="105587"/>
                  </a:lnTo>
                  <a:lnTo>
                    <a:pt x="133128" y="142591"/>
                  </a:lnTo>
                  <a:lnTo>
                    <a:pt x="128153" y="166351"/>
                  </a:lnTo>
                  <a:lnTo>
                    <a:pt x="123550" y="177601"/>
                  </a:lnTo>
                  <a:lnTo>
                    <a:pt x="109078" y="193220"/>
                  </a:lnTo>
                  <a:lnTo>
                    <a:pt x="100305" y="199023"/>
                  </a:lnTo>
                  <a:lnTo>
                    <a:pt x="78080" y="202351"/>
                  </a:lnTo>
                  <a:lnTo>
                    <a:pt x="45499" y="197648"/>
                  </a:lnTo>
                  <a:lnTo>
                    <a:pt x="19589" y="189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969036" y="410611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405" y="174074"/>
                  </a:lnTo>
                  <a:lnTo>
                    <a:pt x="19160" y="236569"/>
                  </a:lnTo>
                  <a:lnTo>
                    <a:pt x="27918" y="291571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071384" y="4287429"/>
              <a:ext cx="181922" cy="129792"/>
            </a:xfrm>
            <a:custGeom>
              <a:avLst/>
              <a:gdLst/>
              <a:ahLst/>
              <a:cxnLst/>
              <a:rect l="0" t="0" r="0" b="0"/>
              <a:pathLst>
                <a:path w="181922" h="129792">
                  <a:moveTo>
                    <a:pt x="118750" y="29255"/>
                  </a:moveTo>
                  <a:lnTo>
                    <a:pt x="100770" y="13613"/>
                  </a:lnTo>
                  <a:lnTo>
                    <a:pt x="83853" y="5535"/>
                  </a:lnTo>
                  <a:lnTo>
                    <a:pt x="49009" y="0"/>
                  </a:lnTo>
                  <a:lnTo>
                    <a:pt x="28872" y="4944"/>
                  </a:lnTo>
                  <a:lnTo>
                    <a:pt x="20227" y="9538"/>
                  </a:lnTo>
                  <a:lnTo>
                    <a:pt x="7502" y="24002"/>
                  </a:lnTo>
                  <a:lnTo>
                    <a:pt x="2471" y="32772"/>
                  </a:lnTo>
                  <a:lnTo>
                    <a:pt x="0" y="51875"/>
                  </a:lnTo>
                  <a:lnTo>
                    <a:pt x="7946" y="92735"/>
                  </a:lnTo>
                  <a:lnTo>
                    <a:pt x="23008" y="118513"/>
                  </a:lnTo>
                  <a:lnTo>
                    <a:pt x="31526" y="123856"/>
                  </a:lnTo>
                  <a:lnTo>
                    <a:pt x="53468" y="129791"/>
                  </a:lnTo>
                  <a:lnTo>
                    <a:pt x="62360" y="127865"/>
                  </a:lnTo>
                  <a:lnTo>
                    <a:pt x="69459" y="123071"/>
                  </a:lnTo>
                  <a:lnTo>
                    <a:pt x="80465" y="108385"/>
                  </a:lnTo>
                  <a:lnTo>
                    <a:pt x="89256" y="90160"/>
                  </a:lnTo>
                  <a:lnTo>
                    <a:pt x="90824" y="67242"/>
                  </a:lnTo>
                  <a:lnTo>
                    <a:pt x="87647" y="9994"/>
                  </a:lnTo>
                  <a:lnTo>
                    <a:pt x="87379" y="17575"/>
                  </a:lnTo>
                  <a:lnTo>
                    <a:pt x="98407" y="42562"/>
                  </a:lnTo>
                  <a:lnTo>
                    <a:pt x="116492" y="66603"/>
                  </a:lnTo>
                  <a:lnTo>
                    <a:pt x="142258" y="82955"/>
                  </a:lnTo>
                  <a:lnTo>
                    <a:pt x="181921" y="92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288041" y="4226866"/>
              <a:ext cx="112664" cy="152990"/>
            </a:xfrm>
            <a:custGeom>
              <a:avLst/>
              <a:gdLst/>
              <a:ahLst/>
              <a:cxnLst/>
              <a:rect l="0" t="0" r="0" b="0"/>
              <a:pathLst>
                <a:path w="112664" h="152990">
                  <a:moveTo>
                    <a:pt x="70549" y="5589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3"/>
                  </a:lnTo>
                  <a:lnTo>
                    <a:pt x="12796" y="21737"/>
                  </a:lnTo>
                  <a:lnTo>
                    <a:pt x="3937" y="40842"/>
                  </a:lnTo>
                  <a:lnTo>
                    <a:pt x="0" y="64931"/>
                  </a:lnTo>
                  <a:lnTo>
                    <a:pt x="4489" y="84996"/>
                  </a:lnTo>
                  <a:lnTo>
                    <a:pt x="26435" y="116941"/>
                  </a:lnTo>
                  <a:lnTo>
                    <a:pt x="52019" y="138669"/>
                  </a:lnTo>
                  <a:lnTo>
                    <a:pt x="74792" y="146624"/>
                  </a:lnTo>
                  <a:lnTo>
                    <a:pt x="112663" y="152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450043" y="4209153"/>
              <a:ext cx="109946" cy="149646"/>
            </a:xfrm>
            <a:custGeom>
              <a:avLst/>
              <a:gdLst/>
              <a:ahLst/>
              <a:cxnLst/>
              <a:rect l="0" t="0" r="0" b="0"/>
              <a:pathLst>
                <a:path w="109946" h="149646">
                  <a:moveTo>
                    <a:pt x="34889" y="75945"/>
                  </a:moveTo>
                  <a:lnTo>
                    <a:pt x="72367" y="67612"/>
                  </a:lnTo>
                  <a:lnTo>
                    <a:pt x="84441" y="66880"/>
                  </a:lnTo>
                  <a:lnTo>
                    <a:pt x="93660" y="62883"/>
                  </a:lnTo>
                  <a:lnTo>
                    <a:pt x="107023" y="49083"/>
                  </a:lnTo>
                  <a:lnTo>
                    <a:pt x="109885" y="40489"/>
                  </a:lnTo>
                  <a:lnTo>
                    <a:pt x="109945" y="21582"/>
                  </a:lnTo>
                  <a:lnTo>
                    <a:pt x="105983" y="13967"/>
                  </a:lnTo>
                  <a:lnTo>
                    <a:pt x="92223" y="2386"/>
                  </a:lnTo>
                  <a:lnTo>
                    <a:pt x="83640" y="0"/>
                  </a:lnTo>
                  <a:lnTo>
                    <a:pt x="64745" y="467"/>
                  </a:lnTo>
                  <a:lnTo>
                    <a:pt x="47769" y="7695"/>
                  </a:lnTo>
                  <a:lnTo>
                    <a:pt x="17806" y="31398"/>
                  </a:lnTo>
                  <a:lnTo>
                    <a:pt x="2012" y="57287"/>
                  </a:lnTo>
                  <a:lnTo>
                    <a:pt x="0" y="77011"/>
                  </a:lnTo>
                  <a:lnTo>
                    <a:pt x="4175" y="96306"/>
                  </a:lnTo>
                  <a:lnTo>
                    <a:pt x="13830" y="112681"/>
                  </a:lnTo>
                  <a:lnTo>
                    <a:pt x="29039" y="124637"/>
                  </a:lnTo>
                  <a:lnTo>
                    <a:pt x="76449" y="144445"/>
                  </a:lnTo>
                  <a:lnTo>
                    <a:pt x="108589" y="149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666108" y="4190342"/>
              <a:ext cx="111883" cy="149821"/>
            </a:xfrm>
            <a:custGeom>
              <a:avLst/>
              <a:gdLst/>
              <a:ahLst/>
              <a:cxnLst/>
              <a:rect l="0" t="0" r="0" b="0"/>
              <a:pathLst>
                <a:path w="111883" h="149821">
                  <a:moveTo>
                    <a:pt x="71508" y="0"/>
                  </a:moveTo>
                  <a:lnTo>
                    <a:pt x="18803" y="19128"/>
                  </a:lnTo>
                  <a:lnTo>
                    <a:pt x="2850" y="30338"/>
                  </a:lnTo>
                  <a:lnTo>
                    <a:pt x="0" y="37773"/>
                  </a:lnTo>
                  <a:lnTo>
                    <a:pt x="439" y="46238"/>
                  </a:lnTo>
                  <a:lnTo>
                    <a:pt x="3072" y="55392"/>
                  </a:lnTo>
                  <a:lnTo>
                    <a:pt x="9506" y="62664"/>
                  </a:lnTo>
                  <a:lnTo>
                    <a:pt x="40919" y="78488"/>
                  </a:lnTo>
                  <a:lnTo>
                    <a:pt x="101607" y="103561"/>
                  </a:lnTo>
                  <a:lnTo>
                    <a:pt x="107952" y="111155"/>
                  </a:lnTo>
                  <a:lnTo>
                    <a:pt x="111012" y="119727"/>
                  </a:lnTo>
                  <a:lnTo>
                    <a:pt x="111882" y="128950"/>
                  </a:lnTo>
                  <a:lnTo>
                    <a:pt x="108953" y="136270"/>
                  </a:lnTo>
                  <a:lnTo>
                    <a:pt x="96339" y="147521"/>
                  </a:lnTo>
                  <a:lnTo>
                    <a:pt x="88062" y="149820"/>
                  </a:lnTo>
                  <a:lnTo>
                    <a:pt x="69507" y="149255"/>
                  </a:lnTo>
                  <a:lnTo>
                    <a:pt x="2939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064000" y="3979772"/>
              <a:ext cx="73700" cy="368498"/>
            </a:xfrm>
            <a:custGeom>
              <a:avLst/>
              <a:gdLst/>
              <a:ahLst/>
              <a:cxnLst/>
              <a:rect l="0" t="0" r="0" b="0"/>
              <a:pathLst>
                <a:path w="73700" h="368498">
                  <a:moveTo>
                    <a:pt x="0" y="0"/>
                  </a:moveTo>
                  <a:lnTo>
                    <a:pt x="5589" y="58616"/>
                  </a:lnTo>
                  <a:lnTo>
                    <a:pt x="21330" y="118333"/>
                  </a:lnTo>
                  <a:lnTo>
                    <a:pt x="35149" y="178052"/>
                  </a:lnTo>
                  <a:lnTo>
                    <a:pt x="47973" y="237768"/>
                  </a:lnTo>
                  <a:lnTo>
                    <a:pt x="54840" y="291505"/>
                  </a:lnTo>
                  <a:lnTo>
                    <a:pt x="70773" y="351441"/>
                  </a:lnTo>
                  <a:lnTo>
                    <a:pt x="7369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979772" y="4153167"/>
              <a:ext cx="231628" cy="26647"/>
            </a:xfrm>
            <a:custGeom>
              <a:avLst/>
              <a:gdLst/>
              <a:ahLst/>
              <a:cxnLst/>
              <a:rect l="0" t="0" r="0" b="0"/>
              <a:pathLst>
                <a:path w="231628" h="26647">
                  <a:moveTo>
                    <a:pt x="231627" y="5589"/>
                  </a:moveTo>
                  <a:lnTo>
                    <a:pt x="169534" y="0"/>
                  </a:lnTo>
                  <a:lnTo>
                    <a:pt x="116979" y="4442"/>
                  </a:lnTo>
                  <a:lnTo>
                    <a:pt x="54606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223180" y="4137699"/>
              <a:ext cx="107164" cy="169844"/>
            </a:xfrm>
            <a:custGeom>
              <a:avLst/>
              <a:gdLst/>
              <a:ahLst/>
              <a:cxnLst/>
              <a:rect l="0" t="0" r="0" b="0"/>
              <a:pathLst>
                <a:path w="107164" h="169844">
                  <a:moveTo>
                    <a:pt x="51390" y="31586"/>
                  </a:moveTo>
                  <a:lnTo>
                    <a:pt x="27343" y="41161"/>
                  </a:lnTo>
                  <a:lnTo>
                    <a:pt x="13016" y="51829"/>
                  </a:lnTo>
                  <a:lnTo>
                    <a:pt x="5089" y="70609"/>
                  </a:lnTo>
                  <a:lnTo>
                    <a:pt x="0" y="120792"/>
                  </a:lnTo>
                  <a:lnTo>
                    <a:pt x="5543" y="141813"/>
                  </a:lnTo>
                  <a:lnTo>
                    <a:pt x="10297" y="150694"/>
                  </a:lnTo>
                  <a:lnTo>
                    <a:pt x="24937" y="163681"/>
                  </a:lnTo>
                  <a:lnTo>
                    <a:pt x="33755" y="168783"/>
                  </a:lnTo>
                  <a:lnTo>
                    <a:pt x="43142" y="169843"/>
                  </a:lnTo>
                  <a:lnTo>
                    <a:pt x="62932" y="164783"/>
                  </a:lnTo>
                  <a:lnTo>
                    <a:pt x="88215" y="148780"/>
                  </a:lnTo>
                  <a:lnTo>
                    <a:pt x="100122" y="132805"/>
                  </a:lnTo>
                  <a:lnTo>
                    <a:pt x="104935" y="123632"/>
                  </a:lnTo>
                  <a:lnTo>
                    <a:pt x="107163" y="104080"/>
                  </a:lnTo>
                  <a:lnTo>
                    <a:pt x="99061" y="62933"/>
                  </a:lnTo>
                  <a:lnTo>
                    <a:pt x="619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667417" y="4074528"/>
              <a:ext cx="49351" cy="347442"/>
            </a:xfrm>
            <a:custGeom>
              <a:avLst/>
              <a:gdLst/>
              <a:ahLst/>
              <a:cxnLst/>
              <a:rect l="0" t="0" r="0" b="0"/>
              <a:pathLst>
                <a:path w="49351" h="347442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40782"/>
                  </a:lnTo>
                  <a:lnTo>
                    <a:pt x="18095" y="191842"/>
                  </a:lnTo>
                  <a:lnTo>
                    <a:pt x="31867" y="251714"/>
                  </a:lnTo>
                  <a:lnTo>
                    <a:pt x="44683" y="315187"/>
                  </a:lnTo>
                  <a:lnTo>
                    <a:pt x="4935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590425" y="423245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0053" y="3120"/>
                  </a:lnTo>
                  <a:lnTo>
                    <a:pt x="76512" y="14655"/>
                  </a:lnTo>
                  <a:lnTo>
                    <a:pt x="19333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779938" y="4042943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5589" y="58617"/>
                  </a:lnTo>
                  <a:lnTo>
                    <a:pt x="10722" y="113960"/>
                  </a:lnTo>
                  <a:lnTo>
                    <a:pt x="18644" y="162967"/>
                  </a:lnTo>
                  <a:lnTo>
                    <a:pt x="27231" y="213363"/>
                  </a:lnTo>
                  <a:lnTo>
                    <a:pt x="33844" y="272906"/>
                  </a:lnTo>
                  <a:lnTo>
                    <a:pt x="46069" y="329728"/>
                  </a:lnTo>
                  <a:lnTo>
                    <a:pt x="48260" y="333292"/>
                  </a:lnTo>
                  <a:lnTo>
                    <a:pt x="49721" y="329819"/>
                  </a:lnTo>
                  <a:lnTo>
                    <a:pt x="50174" y="312702"/>
                  </a:lnTo>
                  <a:lnTo>
                    <a:pt x="43406" y="257208"/>
                  </a:lnTo>
                  <a:lnTo>
                    <a:pt x="48086" y="222439"/>
                  </a:lnTo>
                  <a:lnTo>
                    <a:pt x="62470" y="195499"/>
                  </a:lnTo>
                  <a:lnTo>
                    <a:pt x="69723" y="191164"/>
                  </a:lnTo>
                  <a:lnTo>
                    <a:pt x="87140" y="189466"/>
                  </a:lnTo>
                  <a:lnTo>
                    <a:pt x="95528" y="192991"/>
                  </a:lnTo>
                  <a:lnTo>
                    <a:pt x="111087" y="206267"/>
                  </a:lnTo>
                  <a:lnTo>
                    <a:pt x="131734" y="250621"/>
                  </a:lnTo>
                  <a:lnTo>
                    <a:pt x="153105" y="313334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961358" y="4187993"/>
              <a:ext cx="197606" cy="241657"/>
            </a:xfrm>
            <a:custGeom>
              <a:avLst/>
              <a:gdLst/>
              <a:ahLst/>
              <a:cxnLst/>
              <a:rect l="0" t="0" r="0" b="0"/>
              <a:pathLst>
                <a:path w="197606" h="241657">
                  <a:moveTo>
                    <a:pt x="18621" y="139219"/>
                  </a:moveTo>
                  <a:lnTo>
                    <a:pt x="72496" y="114025"/>
                  </a:lnTo>
                  <a:lnTo>
                    <a:pt x="110501" y="94555"/>
                  </a:lnTo>
                  <a:lnTo>
                    <a:pt x="118479" y="88386"/>
                  </a:lnTo>
                  <a:lnTo>
                    <a:pt x="127343" y="69054"/>
                  </a:lnTo>
                  <a:lnTo>
                    <a:pt x="129707" y="57347"/>
                  </a:lnTo>
                  <a:lnTo>
                    <a:pt x="126094" y="34981"/>
                  </a:lnTo>
                  <a:lnTo>
                    <a:pt x="121855" y="24104"/>
                  </a:lnTo>
                  <a:lnTo>
                    <a:pt x="107787" y="8898"/>
                  </a:lnTo>
                  <a:lnTo>
                    <a:pt x="99122" y="3205"/>
                  </a:lnTo>
                  <a:lnTo>
                    <a:pt x="80135" y="0"/>
                  </a:lnTo>
                  <a:lnTo>
                    <a:pt x="59999" y="3644"/>
                  </a:lnTo>
                  <a:lnTo>
                    <a:pt x="39351" y="13063"/>
                  </a:lnTo>
                  <a:lnTo>
                    <a:pt x="24714" y="28168"/>
                  </a:lnTo>
                  <a:lnTo>
                    <a:pt x="5787" y="66460"/>
                  </a:lnTo>
                  <a:lnTo>
                    <a:pt x="0" y="108562"/>
                  </a:lnTo>
                  <a:lnTo>
                    <a:pt x="3875" y="158082"/>
                  </a:lnTo>
                  <a:lnTo>
                    <a:pt x="12457" y="183087"/>
                  </a:lnTo>
                  <a:lnTo>
                    <a:pt x="37031" y="218205"/>
                  </a:lnTo>
                  <a:lnTo>
                    <a:pt x="63070" y="234892"/>
                  </a:lnTo>
                  <a:lnTo>
                    <a:pt x="98602" y="241656"/>
                  </a:lnTo>
                  <a:lnTo>
                    <a:pt x="158051" y="232676"/>
                  </a:lnTo>
                  <a:lnTo>
                    <a:pt x="197605" y="223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327419" y="3906072"/>
              <a:ext cx="73701" cy="505369"/>
            </a:xfrm>
            <a:custGeom>
              <a:avLst/>
              <a:gdLst/>
              <a:ahLst/>
              <a:cxnLst/>
              <a:rect l="0" t="0" r="0" b="0"/>
              <a:pathLst>
                <a:path w="73701" h="505369">
                  <a:moveTo>
                    <a:pt x="0" y="0"/>
                  </a:moveTo>
                  <a:lnTo>
                    <a:pt x="14655" y="55141"/>
                  </a:lnTo>
                  <a:lnTo>
                    <a:pt x="19160" y="109145"/>
                  </a:lnTo>
                  <a:lnTo>
                    <a:pt x="29088" y="166229"/>
                  </a:lnTo>
                  <a:lnTo>
                    <a:pt x="42314" y="221352"/>
                  </a:lnTo>
                  <a:lnTo>
                    <a:pt x="50603" y="277300"/>
                  </a:lnTo>
                  <a:lnTo>
                    <a:pt x="60645" y="336922"/>
                  </a:lnTo>
                  <a:lnTo>
                    <a:pt x="69312" y="398396"/>
                  </a:lnTo>
                  <a:lnTo>
                    <a:pt x="72400" y="452356"/>
                  </a:lnTo>
                  <a:lnTo>
                    <a:pt x="7370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447580" y="4219243"/>
              <a:ext cx="153076" cy="213255"/>
            </a:xfrm>
            <a:custGeom>
              <a:avLst/>
              <a:gdLst/>
              <a:ahLst/>
              <a:cxnLst/>
              <a:rect l="0" t="0" r="0" b="0"/>
              <a:pathLst>
                <a:path w="153076" h="213255">
                  <a:moveTo>
                    <a:pt x="27239" y="65855"/>
                  </a:moveTo>
                  <a:lnTo>
                    <a:pt x="85855" y="65855"/>
                  </a:lnTo>
                  <a:lnTo>
                    <a:pt x="126235" y="65855"/>
                  </a:lnTo>
                  <a:lnTo>
                    <a:pt x="136520" y="62346"/>
                  </a:lnTo>
                  <a:lnTo>
                    <a:pt x="151068" y="49088"/>
                  </a:lnTo>
                  <a:lnTo>
                    <a:pt x="153075" y="40639"/>
                  </a:lnTo>
                  <a:lnTo>
                    <a:pt x="149067" y="21893"/>
                  </a:lnTo>
                  <a:lnTo>
                    <a:pt x="143552" y="14320"/>
                  </a:lnTo>
                  <a:lnTo>
                    <a:pt x="128066" y="2786"/>
                  </a:lnTo>
                  <a:lnTo>
                    <a:pt x="109486" y="0"/>
                  </a:lnTo>
                  <a:lnTo>
                    <a:pt x="68961" y="7743"/>
                  </a:lnTo>
                  <a:lnTo>
                    <a:pt x="28331" y="28943"/>
                  </a:lnTo>
                  <a:lnTo>
                    <a:pt x="11737" y="42041"/>
                  </a:lnTo>
                  <a:lnTo>
                    <a:pt x="2802" y="61900"/>
                  </a:lnTo>
                  <a:lnTo>
                    <a:pt x="0" y="86324"/>
                  </a:lnTo>
                  <a:lnTo>
                    <a:pt x="10726" y="148388"/>
                  </a:lnTo>
                  <a:lnTo>
                    <a:pt x="26116" y="175577"/>
                  </a:lnTo>
                  <a:lnTo>
                    <a:pt x="41947" y="187930"/>
                  </a:lnTo>
                  <a:lnTo>
                    <a:pt x="76831" y="201461"/>
                  </a:lnTo>
                  <a:lnTo>
                    <a:pt x="121995" y="21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629107" y="4072304"/>
              <a:ext cx="87868" cy="339137"/>
            </a:xfrm>
            <a:custGeom>
              <a:avLst/>
              <a:gdLst/>
              <a:ahLst/>
              <a:cxnLst/>
              <a:rect l="0" t="0" r="0" b="0"/>
              <a:pathLst>
                <a:path w="87868" h="339137">
                  <a:moveTo>
                    <a:pt x="87867" y="339136"/>
                  </a:moveTo>
                  <a:lnTo>
                    <a:pt x="69909" y="275708"/>
                  </a:lnTo>
                  <a:lnTo>
                    <a:pt x="52718" y="217700"/>
                  </a:lnTo>
                  <a:lnTo>
                    <a:pt x="38723" y="163244"/>
                  </a:lnTo>
                  <a:lnTo>
                    <a:pt x="21575" y="110546"/>
                  </a:lnTo>
                  <a:lnTo>
                    <a:pt x="1593" y="60406"/>
                  </a:lnTo>
                  <a:lnTo>
                    <a:pt x="0" y="36271"/>
                  </a:lnTo>
                  <a:lnTo>
                    <a:pt x="1213" y="24923"/>
                  </a:lnTo>
                  <a:lnTo>
                    <a:pt x="5532" y="16187"/>
                  </a:lnTo>
                  <a:lnTo>
                    <a:pt x="19688" y="3360"/>
                  </a:lnTo>
                  <a:lnTo>
                    <a:pt x="40798" y="0"/>
                  </a:lnTo>
                  <a:lnTo>
                    <a:pt x="62268" y="2405"/>
                  </a:lnTo>
                  <a:lnTo>
                    <a:pt x="87867" y="12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611689" y="425351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5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836080" y="4106114"/>
              <a:ext cx="38822" cy="336913"/>
            </a:xfrm>
            <a:custGeom>
              <a:avLst/>
              <a:gdLst/>
              <a:ahLst/>
              <a:cxnLst/>
              <a:rect l="0" t="0" r="0" b="0"/>
              <a:pathLst>
                <a:path w="38822" h="336913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36815"/>
                  </a:lnTo>
                  <a:lnTo>
                    <a:pt x="18512" y="198648"/>
                  </a:lnTo>
                  <a:lnTo>
                    <a:pt x="31950" y="253058"/>
                  </a:lnTo>
                  <a:lnTo>
                    <a:pt x="37464" y="308216"/>
                  </a:lnTo>
                  <a:lnTo>
                    <a:pt x="3882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759088" y="428509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30054" y="9604"/>
                  </a:lnTo>
                  <a:lnTo>
                    <a:pt x="82208" y="2846"/>
                  </a:lnTo>
                  <a:lnTo>
                    <a:pt x="3722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393719" y="4643067"/>
            <a:ext cx="5060043" cy="768581"/>
            <a:chOff x="393719" y="4643067"/>
            <a:chExt cx="5060043" cy="768581"/>
          </a:xfrm>
        </p:grpSpPr>
        <p:sp>
          <p:nvSpPr>
            <p:cNvPr id="208" name="Freeform 207"/>
            <p:cNvSpPr/>
            <p:nvPr/>
          </p:nvSpPr>
          <p:spPr>
            <a:xfrm>
              <a:off x="393719" y="4756028"/>
              <a:ext cx="307225" cy="410631"/>
            </a:xfrm>
            <a:custGeom>
              <a:avLst/>
              <a:gdLst/>
              <a:ahLst/>
              <a:cxnLst/>
              <a:rect l="0" t="0" r="0" b="0"/>
              <a:pathLst>
                <a:path w="307225" h="410631">
                  <a:moveTo>
                    <a:pt x="90591" y="34438"/>
                  </a:moveTo>
                  <a:lnTo>
                    <a:pt x="52218" y="63746"/>
                  </a:lnTo>
                  <a:lnTo>
                    <a:pt x="9893" y="113801"/>
                  </a:lnTo>
                  <a:lnTo>
                    <a:pt x="5207" y="114253"/>
                  </a:lnTo>
                  <a:lnTo>
                    <a:pt x="2083" y="109875"/>
                  </a:lnTo>
                  <a:lnTo>
                    <a:pt x="0" y="102277"/>
                  </a:lnTo>
                  <a:lnTo>
                    <a:pt x="3925" y="84476"/>
                  </a:lnTo>
                  <a:lnTo>
                    <a:pt x="19289" y="57843"/>
                  </a:lnTo>
                  <a:lnTo>
                    <a:pt x="45441" y="27883"/>
                  </a:lnTo>
                  <a:lnTo>
                    <a:pt x="71754" y="12089"/>
                  </a:lnTo>
                  <a:lnTo>
                    <a:pt x="101778" y="0"/>
                  </a:lnTo>
                  <a:lnTo>
                    <a:pt x="138489" y="187"/>
                  </a:lnTo>
                  <a:lnTo>
                    <a:pt x="159063" y="7907"/>
                  </a:lnTo>
                  <a:lnTo>
                    <a:pt x="191334" y="31927"/>
                  </a:lnTo>
                  <a:lnTo>
                    <a:pt x="207529" y="63460"/>
                  </a:lnTo>
                  <a:lnTo>
                    <a:pt x="209634" y="85941"/>
                  </a:lnTo>
                  <a:lnTo>
                    <a:pt x="205500" y="107631"/>
                  </a:lnTo>
                  <a:lnTo>
                    <a:pt x="195864" y="128969"/>
                  </a:lnTo>
                  <a:lnTo>
                    <a:pt x="171696" y="155124"/>
                  </a:lnTo>
                  <a:lnTo>
                    <a:pt x="162209" y="159349"/>
                  </a:lnTo>
                  <a:lnTo>
                    <a:pt x="140277" y="160876"/>
                  </a:lnTo>
                  <a:lnTo>
                    <a:pt x="167520" y="163918"/>
                  </a:lnTo>
                  <a:lnTo>
                    <a:pt x="218528" y="181081"/>
                  </a:lnTo>
                  <a:lnTo>
                    <a:pt x="273108" y="219649"/>
                  </a:lnTo>
                  <a:lnTo>
                    <a:pt x="296619" y="252442"/>
                  </a:lnTo>
                  <a:lnTo>
                    <a:pt x="307224" y="291794"/>
                  </a:lnTo>
                  <a:lnTo>
                    <a:pt x="304777" y="333090"/>
                  </a:lnTo>
                  <a:lnTo>
                    <a:pt x="291054" y="369372"/>
                  </a:lnTo>
                  <a:lnTo>
                    <a:pt x="272493" y="385289"/>
                  </a:lnTo>
                  <a:lnTo>
                    <a:pt x="222449" y="405039"/>
                  </a:lnTo>
                  <a:lnTo>
                    <a:pt x="160268" y="410630"/>
                  </a:lnTo>
                  <a:lnTo>
                    <a:pt x="104831" y="401682"/>
                  </a:lnTo>
                  <a:lnTo>
                    <a:pt x="59006" y="392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58051" y="50747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70085" y="4727295"/>
              <a:ext cx="344351" cy="335624"/>
            </a:xfrm>
            <a:custGeom>
              <a:avLst/>
              <a:gdLst/>
              <a:ahLst/>
              <a:cxnLst/>
              <a:rect l="0" t="0" r="0" b="0"/>
              <a:pathLst>
                <a:path w="344351" h="335624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23323" y="167904"/>
                  </a:lnTo>
                  <a:lnTo>
                    <a:pt x="40679" y="221026"/>
                  </a:lnTo>
                  <a:lnTo>
                    <a:pt x="60283" y="263198"/>
                  </a:lnTo>
                  <a:lnTo>
                    <a:pt x="68947" y="269052"/>
                  </a:lnTo>
                  <a:lnTo>
                    <a:pt x="91051" y="272437"/>
                  </a:lnTo>
                  <a:lnTo>
                    <a:pt x="110234" y="266922"/>
                  </a:lnTo>
                  <a:lnTo>
                    <a:pt x="141613" y="244318"/>
                  </a:lnTo>
                  <a:lnTo>
                    <a:pt x="163106" y="207531"/>
                  </a:lnTo>
                  <a:lnTo>
                    <a:pt x="169080" y="206204"/>
                  </a:lnTo>
                  <a:lnTo>
                    <a:pt x="175403" y="207659"/>
                  </a:lnTo>
                  <a:lnTo>
                    <a:pt x="179619" y="213309"/>
                  </a:lnTo>
                  <a:lnTo>
                    <a:pt x="196884" y="272657"/>
                  </a:lnTo>
                  <a:lnTo>
                    <a:pt x="227355" y="311741"/>
                  </a:lnTo>
                  <a:lnTo>
                    <a:pt x="253508" y="333224"/>
                  </a:lnTo>
                  <a:lnTo>
                    <a:pt x="263274" y="335623"/>
                  </a:lnTo>
                  <a:lnTo>
                    <a:pt x="283484" y="332050"/>
                  </a:lnTo>
                  <a:lnTo>
                    <a:pt x="301044" y="319543"/>
                  </a:lnTo>
                  <a:lnTo>
                    <a:pt x="315478" y="302286"/>
                  </a:lnTo>
                  <a:lnTo>
                    <a:pt x="334276" y="259492"/>
                  </a:lnTo>
                  <a:lnTo>
                    <a:pt x="343666" y="206326"/>
                  </a:lnTo>
                  <a:lnTo>
                    <a:pt x="344350" y="143528"/>
                  </a:lnTo>
                  <a:lnTo>
                    <a:pt x="337553" y="94208"/>
                  </a:lnTo>
                  <a:lnTo>
                    <a:pt x="33544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410818" y="4727295"/>
              <a:ext cx="151344" cy="357970"/>
            </a:xfrm>
            <a:custGeom>
              <a:avLst/>
              <a:gdLst/>
              <a:ahLst/>
              <a:cxnLst/>
              <a:rect l="0" t="0" r="0" b="0"/>
              <a:pathLst>
                <a:path w="151344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4654" y="215261"/>
                  </a:lnTo>
                  <a:lnTo>
                    <a:pt x="24749" y="263953"/>
                  </a:lnTo>
                  <a:lnTo>
                    <a:pt x="29560" y="308016"/>
                  </a:lnTo>
                  <a:lnTo>
                    <a:pt x="24446" y="330308"/>
                  </a:lnTo>
                  <a:lnTo>
                    <a:pt x="17884" y="342166"/>
                  </a:lnTo>
                  <a:lnTo>
                    <a:pt x="17772" y="340415"/>
                  </a:lnTo>
                  <a:lnTo>
                    <a:pt x="23888" y="278685"/>
                  </a:lnTo>
                  <a:lnTo>
                    <a:pt x="35544" y="236211"/>
                  </a:lnTo>
                  <a:lnTo>
                    <a:pt x="41244" y="224155"/>
                  </a:lnTo>
                  <a:lnTo>
                    <a:pt x="56935" y="207639"/>
                  </a:lnTo>
                  <a:lnTo>
                    <a:pt x="66033" y="201597"/>
                  </a:lnTo>
                  <a:lnTo>
                    <a:pt x="75607" y="199909"/>
                  </a:lnTo>
                  <a:lnTo>
                    <a:pt x="95605" y="204272"/>
                  </a:lnTo>
                  <a:lnTo>
                    <a:pt x="113071" y="217130"/>
                  </a:lnTo>
                  <a:lnTo>
                    <a:pt x="127463" y="235712"/>
                  </a:lnTo>
                  <a:lnTo>
                    <a:pt x="150132" y="293719"/>
                  </a:lnTo>
                  <a:lnTo>
                    <a:pt x="151343" y="315375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610860" y="4871202"/>
              <a:ext cx="136871" cy="182478"/>
            </a:xfrm>
            <a:custGeom>
              <a:avLst/>
              <a:gdLst/>
              <a:ahLst/>
              <a:cxnLst/>
              <a:rect l="0" t="0" r="0" b="0"/>
              <a:pathLst>
                <a:path w="136871" h="182478">
                  <a:moveTo>
                    <a:pt x="0" y="129834"/>
                  </a:moveTo>
                  <a:lnTo>
                    <a:pt x="55659" y="90292"/>
                  </a:lnTo>
                  <a:lnTo>
                    <a:pt x="82002" y="74834"/>
                  </a:lnTo>
                  <a:lnTo>
                    <a:pt x="111864" y="48650"/>
                  </a:lnTo>
                  <a:lnTo>
                    <a:pt x="119907" y="28631"/>
                  </a:lnTo>
                  <a:lnTo>
                    <a:pt x="122052" y="16742"/>
                  </a:lnTo>
                  <a:lnTo>
                    <a:pt x="118803" y="8816"/>
                  </a:lnTo>
                  <a:lnTo>
                    <a:pt x="111957" y="3531"/>
                  </a:lnTo>
                  <a:lnTo>
                    <a:pt x="102714" y="9"/>
                  </a:lnTo>
                  <a:lnTo>
                    <a:pt x="94212" y="0"/>
                  </a:lnTo>
                  <a:lnTo>
                    <a:pt x="78527" y="6230"/>
                  </a:lnTo>
                  <a:lnTo>
                    <a:pt x="56542" y="22891"/>
                  </a:lnTo>
                  <a:lnTo>
                    <a:pt x="40800" y="48234"/>
                  </a:lnTo>
                  <a:lnTo>
                    <a:pt x="28726" y="83559"/>
                  </a:lnTo>
                  <a:lnTo>
                    <a:pt x="27585" y="106928"/>
                  </a:lnTo>
                  <a:lnTo>
                    <a:pt x="32147" y="127842"/>
                  </a:lnTo>
                  <a:lnTo>
                    <a:pt x="54140" y="160333"/>
                  </a:lnTo>
                  <a:lnTo>
                    <a:pt x="60659" y="167714"/>
                  </a:lnTo>
                  <a:lnTo>
                    <a:pt x="80382" y="175915"/>
                  </a:lnTo>
                  <a:lnTo>
                    <a:pt x="136870" y="182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780183" y="4874838"/>
              <a:ext cx="134978" cy="220955"/>
            </a:xfrm>
            <a:custGeom>
              <a:avLst/>
              <a:gdLst/>
              <a:ahLst/>
              <a:cxnLst/>
              <a:rect l="0" t="0" r="0" b="0"/>
              <a:pathLst>
                <a:path w="134978" h="220955">
                  <a:moveTo>
                    <a:pt x="20190" y="73556"/>
                  </a:moveTo>
                  <a:lnTo>
                    <a:pt x="20190" y="130820"/>
                  </a:lnTo>
                  <a:lnTo>
                    <a:pt x="20190" y="191712"/>
                  </a:lnTo>
                  <a:lnTo>
                    <a:pt x="17850" y="197950"/>
                  </a:lnTo>
                  <a:lnTo>
                    <a:pt x="13951" y="198599"/>
                  </a:lnTo>
                  <a:lnTo>
                    <a:pt x="9011" y="195523"/>
                  </a:lnTo>
                  <a:lnTo>
                    <a:pt x="3523" y="176506"/>
                  </a:lnTo>
                  <a:lnTo>
                    <a:pt x="0" y="122227"/>
                  </a:lnTo>
                  <a:lnTo>
                    <a:pt x="8879" y="60380"/>
                  </a:lnTo>
                  <a:lnTo>
                    <a:pt x="19452" y="34944"/>
                  </a:lnTo>
                  <a:lnTo>
                    <a:pt x="44148" y="6483"/>
                  </a:lnTo>
                  <a:lnTo>
                    <a:pt x="53709" y="1934"/>
                  </a:lnTo>
                  <a:lnTo>
                    <a:pt x="73692" y="0"/>
                  </a:lnTo>
                  <a:lnTo>
                    <a:pt x="82764" y="3461"/>
                  </a:lnTo>
                  <a:lnTo>
                    <a:pt x="99083" y="16666"/>
                  </a:lnTo>
                  <a:lnTo>
                    <a:pt x="115835" y="43831"/>
                  </a:lnTo>
                  <a:lnTo>
                    <a:pt x="130806" y="85622"/>
                  </a:lnTo>
                  <a:lnTo>
                    <a:pt x="134977" y="140843"/>
                  </a:lnTo>
                  <a:lnTo>
                    <a:pt x="130211" y="196551"/>
                  </a:lnTo>
                  <a:lnTo>
                    <a:pt x="125475" y="220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200455" y="4948394"/>
              <a:ext cx="52644" cy="126342"/>
            </a:xfrm>
            <a:custGeom>
              <a:avLst/>
              <a:gdLst/>
              <a:ahLst/>
              <a:cxnLst/>
              <a:rect l="0" t="0" r="0" b="0"/>
              <a:pathLst>
                <a:path w="52644" h="126342">
                  <a:moveTo>
                    <a:pt x="0" y="0"/>
                  </a:moveTo>
                  <a:lnTo>
                    <a:pt x="2340" y="39687"/>
                  </a:lnTo>
                  <a:lnTo>
                    <a:pt x="16811" y="71810"/>
                  </a:lnTo>
                  <a:lnTo>
                    <a:pt x="52643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189927" y="4927336"/>
              <a:ext cx="178985" cy="484312"/>
            </a:xfrm>
            <a:custGeom>
              <a:avLst/>
              <a:gdLst/>
              <a:ahLst/>
              <a:cxnLst/>
              <a:rect l="0" t="0" r="0" b="0"/>
              <a:pathLst>
                <a:path w="178985" h="484312">
                  <a:moveTo>
                    <a:pt x="178984" y="0"/>
                  </a:moveTo>
                  <a:lnTo>
                    <a:pt x="152621" y="63451"/>
                  </a:lnTo>
                  <a:lnTo>
                    <a:pt x="132828" y="110958"/>
                  </a:lnTo>
                  <a:lnTo>
                    <a:pt x="105180" y="173173"/>
                  </a:lnTo>
                  <a:lnTo>
                    <a:pt x="78582" y="230862"/>
                  </a:lnTo>
                  <a:lnTo>
                    <a:pt x="59842" y="284169"/>
                  </a:lnTo>
                  <a:lnTo>
                    <a:pt x="38620" y="347432"/>
                  </a:lnTo>
                  <a:lnTo>
                    <a:pt x="23400" y="405194"/>
                  </a:lnTo>
                  <a:lnTo>
                    <a:pt x="5316" y="45663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402894" y="4937865"/>
              <a:ext cx="137578" cy="181892"/>
            </a:xfrm>
            <a:custGeom>
              <a:avLst/>
              <a:gdLst/>
              <a:ahLst/>
              <a:cxnLst/>
              <a:rect l="0" t="0" r="0" b="0"/>
              <a:pathLst>
                <a:path w="137578" h="181892">
                  <a:moveTo>
                    <a:pt x="81831" y="10529"/>
                  </a:moveTo>
                  <a:lnTo>
                    <a:pt x="30296" y="47615"/>
                  </a:lnTo>
                  <a:lnTo>
                    <a:pt x="9737" y="85315"/>
                  </a:lnTo>
                  <a:lnTo>
                    <a:pt x="2995" y="106938"/>
                  </a:lnTo>
                  <a:lnTo>
                    <a:pt x="0" y="132146"/>
                  </a:lnTo>
                  <a:lnTo>
                    <a:pt x="4907" y="152708"/>
                  </a:lnTo>
                  <a:lnTo>
                    <a:pt x="9491" y="161467"/>
                  </a:lnTo>
                  <a:lnTo>
                    <a:pt x="23944" y="174319"/>
                  </a:lnTo>
                  <a:lnTo>
                    <a:pt x="32711" y="179383"/>
                  </a:lnTo>
                  <a:lnTo>
                    <a:pt x="51811" y="181891"/>
                  </a:lnTo>
                  <a:lnTo>
                    <a:pt x="71998" y="177937"/>
                  </a:lnTo>
                  <a:lnTo>
                    <a:pt x="101924" y="162557"/>
                  </a:lnTo>
                  <a:lnTo>
                    <a:pt x="118447" y="149846"/>
                  </a:lnTo>
                  <a:lnTo>
                    <a:pt x="135314" y="123948"/>
                  </a:lnTo>
                  <a:lnTo>
                    <a:pt x="137577" y="97981"/>
                  </a:lnTo>
                  <a:lnTo>
                    <a:pt x="133513" y="69284"/>
                  </a:lnTo>
                  <a:lnTo>
                    <a:pt x="114960" y="25384"/>
                  </a:lnTo>
                  <a:lnTo>
                    <a:pt x="1028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583444" y="4916808"/>
              <a:ext cx="153966" cy="189435"/>
            </a:xfrm>
            <a:custGeom>
              <a:avLst/>
              <a:gdLst/>
              <a:ahLst/>
              <a:cxnLst/>
              <a:rect l="0" t="0" r="0" b="0"/>
              <a:pathLst>
                <a:path w="153966" h="189435">
                  <a:moveTo>
                    <a:pt x="17094" y="31586"/>
                  </a:moveTo>
                  <a:lnTo>
                    <a:pt x="306" y="87800"/>
                  </a:lnTo>
                  <a:lnTo>
                    <a:pt x="0" y="143252"/>
                  </a:lnTo>
                  <a:lnTo>
                    <a:pt x="5988" y="165443"/>
                  </a:lnTo>
                  <a:lnTo>
                    <a:pt x="16447" y="183105"/>
                  </a:lnTo>
                  <a:lnTo>
                    <a:pt x="23682" y="187580"/>
                  </a:lnTo>
                  <a:lnTo>
                    <a:pt x="41079" y="189434"/>
                  </a:lnTo>
                  <a:lnTo>
                    <a:pt x="70605" y="183900"/>
                  </a:lnTo>
                  <a:lnTo>
                    <a:pt x="95990" y="169263"/>
                  </a:lnTo>
                  <a:lnTo>
                    <a:pt x="118330" y="150107"/>
                  </a:lnTo>
                  <a:lnTo>
                    <a:pt x="139767" y="118436"/>
                  </a:lnTo>
                  <a:lnTo>
                    <a:pt x="149758" y="79416"/>
                  </a:lnTo>
                  <a:lnTo>
                    <a:pt x="153411" y="19716"/>
                  </a:lnTo>
                  <a:lnTo>
                    <a:pt x="153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984504" y="4821458"/>
              <a:ext cx="266795" cy="233001"/>
            </a:xfrm>
            <a:custGeom>
              <a:avLst/>
              <a:gdLst/>
              <a:ahLst/>
              <a:cxnLst/>
              <a:rect l="0" t="0" r="0" b="0"/>
              <a:pathLst>
                <a:path w="266795" h="233001">
                  <a:moveTo>
                    <a:pt x="5589" y="32179"/>
                  </a:moveTo>
                  <a:lnTo>
                    <a:pt x="0" y="48947"/>
                  </a:lnTo>
                  <a:lnTo>
                    <a:pt x="4044" y="107624"/>
                  </a:lnTo>
                  <a:lnTo>
                    <a:pt x="10873" y="162375"/>
                  </a:lnTo>
                  <a:lnTo>
                    <a:pt x="21147" y="209845"/>
                  </a:lnTo>
                  <a:lnTo>
                    <a:pt x="19133" y="231634"/>
                  </a:lnTo>
                  <a:lnTo>
                    <a:pt x="18128" y="233000"/>
                  </a:lnTo>
                  <a:lnTo>
                    <a:pt x="10793" y="183695"/>
                  </a:lnTo>
                  <a:lnTo>
                    <a:pt x="5447" y="122636"/>
                  </a:lnTo>
                  <a:lnTo>
                    <a:pt x="578" y="67421"/>
                  </a:lnTo>
                  <a:lnTo>
                    <a:pt x="10188" y="22373"/>
                  </a:lnTo>
                  <a:lnTo>
                    <a:pt x="15674" y="13943"/>
                  </a:lnTo>
                  <a:lnTo>
                    <a:pt x="31128" y="1457"/>
                  </a:lnTo>
                  <a:lnTo>
                    <a:pt x="40163" y="0"/>
                  </a:lnTo>
                  <a:lnTo>
                    <a:pt x="59559" y="4619"/>
                  </a:lnTo>
                  <a:lnTo>
                    <a:pt x="73640" y="17590"/>
                  </a:lnTo>
                  <a:lnTo>
                    <a:pt x="102158" y="65786"/>
                  </a:lnTo>
                  <a:lnTo>
                    <a:pt x="108291" y="94649"/>
                  </a:lnTo>
                  <a:lnTo>
                    <a:pt x="109152" y="92543"/>
                  </a:lnTo>
                  <a:lnTo>
                    <a:pt x="125427" y="31398"/>
                  </a:lnTo>
                  <a:lnTo>
                    <a:pt x="131105" y="23470"/>
                  </a:lnTo>
                  <a:lnTo>
                    <a:pt x="146771" y="11541"/>
                  </a:lnTo>
                  <a:lnTo>
                    <a:pt x="180912" y="3837"/>
                  </a:lnTo>
                  <a:lnTo>
                    <a:pt x="200883" y="8274"/>
                  </a:lnTo>
                  <a:lnTo>
                    <a:pt x="232769" y="30187"/>
                  </a:lnTo>
                  <a:lnTo>
                    <a:pt x="254485" y="61354"/>
                  </a:lnTo>
                  <a:lnTo>
                    <a:pt x="264560" y="100225"/>
                  </a:lnTo>
                  <a:lnTo>
                    <a:pt x="266794" y="154111"/>
                  </a:lnTo>
                  <a:lnTo>
                    <a:pt x="260303" y="196644"/>
                  </a:lnTo>
                  <a:lnTo>
                    <a:pt x="258273" y="221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319307" y="4832580"/>
              <a:ext cx="131246" cy="210138"/>
            </a:xfrm>
            <a:custGeom>
              <a:avLst/>
              <a:gdLst/>
              <a:ahLst/>
              <a:cxnLst/>
              <a:rect l="0" t="0" r="0" b="0"/>
              <a:pathLst>
                <a:path w="131246" h="210138">
                  <a:moveTo>
                    <a:pt x="91926" y="0"/>
                  </a:moveTo>
                  <a:lnTo>
                    <a:pt x="75158" y="5589"/>
                  </a:lnTo>
                  <a:lnTo>
                    <a:pt x="47963" y="25833"/>
                  </a:lnTo>
                  <a:lnTo>
                    <a:pt x="23268" y="54057"/>
                  </a:lnTo>
                  <a:lnTo>
                    <a:pt x="6722" y="90236"/>
                  </a:lnTo>
                  <a:lnTo>
                    <a:pt x="0" y="130592"/>
                  </a:lnTo>
                  <a:lnTo>
                    <a:pt x="9186" y="172185"/>
                  </a:lnTo>
                  <a:lnTo>
                    <a:pt x="23567" y="193900"/>
                  </a:lnTo>
                  <a:lnTo>
                    <a:pt x="32315" y="202966"/>
                  </a:lnTo>
                  <a:lnTo>
                    <a:pt x="41657" y="207841"/>
                  </a:lnTo>
                  <a:lnTo>
                    <a:pt x="61395" y="210137"/>
                  </a:lnTo>
                  <a:lnTo>
                    <a:pt x="81866" y="201018"/>
                  </a:lnTo>
                  <a:lnTo>
                    <a:pt x="100323" y="185268"/>
                  </a:lnTo>
                  <a:lnTo>
                    <a:pt x="121704" y="146560"/>
                  </a:lnTo>
                  <a:lnTo>
                    <a:pt x="128557" y="124799"/>
                  </a:lnTo>
                  <a:lnTo>
                    <a:pt x="131245" y="86241"/>
                  </a:lnTo>
                  <a:lnTo>
                    <a:pt x="123511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495461" y="4822052"/>
              <a:ext cx="115814" cy="173937"/>
            </a:xfrm>
            <a:custGeom>
              <a:avLst/>
              <a:gdLst/>
              <a:ahLst/>
              <a:cxnLst/>
              <a:rect l="0" t="0" r="0" b="0"/>
              <a:pathLst>
                <a:path w="115814" h="173937">
                  <a:moveTo>
                    <a:pt x="0" y="31585"/>
                  </a:moveTo>
                  <a:lnTo>
                    <a:pt x="17958" y="85460"/>
                  </a:lnTo>
                  <a:lnTo>
                    <a:pt x="45876" y="147507"/>
                  </a:lnTo>
                  <a:lnTo>
                    <a:pt x="54704" y="168503"/>
                  </a:lnTo>
                  <a:lnTo>
                    <a:pt x="59866" y="173167"/>
                  </a:lnTo>
                  <a:lnTo>
                    <a:pt x="65647" y="173936"/>
                  </a:lnTo>
                  <a:lnTo>
                    <a:pt x="71841" y="172109"/>
                  </a:lnTo>
                  <a:lnTo>
                    <a:pt x="75970" y="166212"/>
                  </a:lnTo>
                  <a:lnTo>
                    <a:pt x="91908" y="105242"/>
                  </a:lnTo>
                  <a:lnTo>
                    <a:pt x="111192" y="421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675341" y="4816335"/>
              <a:ext cx="147009" cy="195367"/>
            </a:xfrm>
            <a:custGeom>
              <a:avLst/>
              <a:gdLst/>
              <a:ahLst/>
              <a:cxnLst/>
              <a:rect l="0" t="0" r="0" b="0"/>
              <a:pathLst>
                <a:path w="147009" h="195367">
                  <a:moveTo>
                    <a:pt x="20161" y="79416"/>
                  </a:moveTo>
                  <a:lnTo>
                    <a:pt x="38142" y="95057"/>
                  </a:lnTo>
                  <a:lnTo>
                    <a:pt x="55059" y="103135"/>
                  </a:lnTo>
                  <a:lnTo>
                    <a:pt x="89903" y="108670"/>
                  </a:lnTo>
                  <a:lnTo>
                    <a:pt x="113159" y="103726"/>
                  </a:lnTo>
                  <a:lnTo>
                    <a:pt x="124273" y="99132"/>
                  </a:lnTo>
                  <a:lnTo>
                    <a:pt x="132853" y="91391"/>
                  </a:lnTo>
                  <a:lnTo>
                    <a:pt x="145506" y="70310"/>
                  </a:lnTo>
                  <a:lnTo>
                    <a:pt x="147008" y="59307"/>
                  </a:lnTo>
                  <a:lnTo>
                    <a:pt x="142438" y="37724"/>
                  </a:lnTo>
                  <a:lnTo>
                    <a:pt x="126711" y="11431"/>
                  </a:lnTo>
                  <a:lnTo>
                    <a:pt x="118101" y="6016"/>
                  </a:lnTo>
                  <a:lnTo>
                    <a:pt x="96055" y="0"/>
                  </a:lnTo>
                  <a:lnTo>
                    <a:pt x="57336" y="2203"/>
                  </a:lnTo>
                  <a:lnTo>
                    <a:pt x="36294" y="13514"/>
                  </a:lnTo>
                  <a:lnTo>
                    <a:pt x="20312" y="30239"/>
                  </a:lnTo>
                  <a:lnTo>
                    <a:pt x="9310" y="49371"/>
                  </a:lnTo>
                  <a:lnTo>
                    <a:pt x="2128" y="85461"/>
                  </a:lnTo>
                  <a:lnTo>
                    <a:pt x="0" y="131380"/>
                  </a:lnTo>
                  <a:lnTo>
                    <a:pt x="5742" y="155544"/>
                  </a:lnTo>
                  <a:lnTo>
                    <a:pt x="17262" y="174082"/>
                  </a:lnTo>
                  <a:lnTo>
                    <a:pt x="34081" y="190120"/>
                  </a:lnTo>
                  <a:lnTo>
                    <a:pt x="44648" y="194163"/>
                  </a:lnTo>
                  <a:lnTo>
                    <a:pt x="95231" y="195366"/>
                  </a:lnTo>
                  <a:lnTo>
                    <a:pt x="146503" y="195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137699" y="464306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15945" y="27556"/>
                  </a:lnTo>
                  <a:lnTo>
                    <a:pt x="3497" y="86898"/>
                  </a:lnTo>
                  <a:lnTo>
                    <a:pt x="1036" y="140782"/>
                  </a:lnTo>
                  <a:lnTo>
                    <a:pt x="307" y="201200"/>
                  </a:lnTo>
                  <a:lnTo>
                    <a:pt x="3211" y="257317"/>
                  </a:lnTo>
                  <a:lnTo>
                    <a:pt x="5241" y="30046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969243" y="4782023"/>
              <a:ext cx="326384" cy="8444"/>
            </a:xfrm>
            <a:custGeom>
              <a:avLst/>
              <a:gdLst/>
              <a:ahLst/>
              <a:cxnLst/>
              <a:rect l="0" t="0" r="0" b="0"/>
              <a:pathLst>
                <a:path w="326384" h="8444">
                  <a:moveTo>
                    <a:pt x="326383" y="8443"/>
                  </a:moveTo>
                  <a:lnTo>
                    <a:pt x="284356" y="2377"/>
                  </a:lnTo>
                  <a:lnTo>
                    <a:pt x="236592" y="6126"/>
                  </a:lnTo>
                  <a:lnTo>
                    <a:pt x="185395" y="6587"/>
                  </a:lnTo>
                  <a:lnTo>
                    <a:pt x="133181" y="1004"/>
                  </a:lnTo>
                  <a:lnTo>
                    <a:pt x="81835" y="0"/>
                  </a:lnTo>
                  <a:lnTo>
                    <a:pt x="28210" y="6429"/>
                  </a:lnTo>
                  <a:lnTo>
                    <a:pt x="0" y="8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256374" y="4850498"/>
              <a:ext cx="158097" cy="157950"/>
            </a:xfrm>
            <a:custGeom>
              <a:avLst/>
              <a:gdLst/>
              <a:ahLst/>
              <a:cxnLst/>
              <a:rect l="0" t="0" r="0" b="0"/>
              <a:pathLst>
                <a:path w="158097" h="157950">
                  <a:moveTo>
                    <a:pt x="112952" y="34725"/>
                  </a:moveTo>
                  <a:lnTo>
                    <a:pt x="118541" y="17957"/>
                  </a:lnTo>
                  <a:lnTo>
                    <a:pt x="116678" y="11848"/>
                  </a:lnTo>
                  <a:lnTo>
                    <a:pt x="111927" y="6605"/>
                  </a:lnTo>
                  <a:lnTo>
                    <a:pt x="105249" y="1940"/>
                  </a:lnTo>
                  <a:lnTo>
                    <a:pt x="97288" y="0"/>
                  </a:lnTo>
                  <a:lnTo>
                    <a:pt x="79085" y="964"/>
                  </a:lnTo>
                  <a:lnTo>
                    <a:pt x="49105" y="13673"/>
                  </a:lnTo>
                  <a:lnTo>
                    <a:pt x="23584" y="32257"/>
                  </a:lnTo>
                  <a:lnTo>
                    <a:pt x="6794" y="58170"/>
                  </a:lnTo>
                  <a:lnTo>
                    <a:pt x="0" y="99253"/>
                  </a:lnTo>
                  <a:lnTo>
                    <a:pt x="4650" y="122285"/>
                  </a:lnTo>
                  <a:lnTo>
                    <a:pt x="9165" y="131703"/>
                  </a:lnTo>
                  <a:lnTo>
                    <a:pt x="26660" y="145286"/>
                  </a:lnTo>
                  <a:lnTo>
                    <a:pt x="50034" y="154053"/>
                  </a:lnTo>
                  <a:lnTo>
                    <a:pt x="76020" y="157949"/>
                  </a:lnTo>
                  <a:lnTo>
                    <a:pt x="100047" y="150322"/>
                  </a:lnTo>
                  <a:lnTo>
                    <a:pt x="138479" y="122419"/>
                  </a:lnTo>
                  <a:lnTo>
                    <a:pt x="155741" y="95803"/>
                  </a:lnTo>
                  <a:lnTo>
                    <a:pt x="158096" y="72789"/>
                  </a:lnTo>
                  <a:lnTo>
                    <a:pt x="150075" y="25476"/>
                  </a:lnTo>
                  <a:lnTo>
                    <a:pt x="143550" y="18030"/>
                  </a:lnTo>
                  <a:lnTo>
                    <a:pt x="102424" y="3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816848" y="4716767"/>
              <a:ext cx="26262" cy="347441"/>
            </a:xfrm>
            <a:custGeom>
              <a:avLst/>
              <a:gdLst/>
              <a:ahLst/>
              <a:cxnLst/>
              <a:rect l="0" t="0" r="0" b="0"/>
              <a:pathLst>
                <a:path w="26262" h="347441">
                  <a:moveTo>
                    <a:pt x="26261" y="0"/>
                  </a:moveTo>
                  <a:lnTo>
                    <a:pt x="11789" y="33621"/>
                  </a:lnTo>
                  <a:lnTo>
                    <a:pt x="6505" y="91562"/>
                  </a:lnTo>
                  <a:lnTo>
                    <a:pt x="5589" y="146452"/>
                  </a:lnTo>
                  <a:lnTo>
                    <a:pt x="5318" y="202880"/>
                  </a:lnTo>
                  <a:lnTo>
                    <a:pt x="2118" y="257814"/>
                  </a:lnTo>
                  <a:lnTo>
                    <a:pt x="0" y="303727"/>
                  </a:lnTo>
                  <a:lnTo>
                    <a:pt x="520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695709" y="4885223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13358" y="10528"/>
                  </a:lnTo>
                  <a:lnTo>
                    <a:pt x="158754" y="10528"/>
                  </a:lnTo>
                  <a:lnTo>
                    <a:pt x="99080" y="4939"/>
                  </a:lnTo>
                  <a:lnTo>
                    <a:pt x="40195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033055" y="4664124"/>
              <a:ext cx="189080" cy="400084"/>
            </a:xfrm>
            <a:custGeom>
              <a:avLst/>
              <a:gdLst/>
              <a:ahLst/>
              <a:cxnLst/>
              <a:rect l="0" t="0" r="0" b="0"/>
              <a:pathLst>
                <a:path w="189080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057" y="154820"/>
                  </a:lnTo>
                  <a:lnTo>
                    <a:pt x="24327" y="210161"/>
                  </a:lnTo>
                  <a:lnTo>
                    <a:pt x="29130" y="258802"/>
                  </a:lnTo>
                  <a:lnTo>
                    <a:pt x="30553" y="312078"/>
                  </a:lnTo>
                  <a:lnTo>
                    <a:pt x="29864" y="365889"/>
                  </a:lnTo>
                  <a:lnTo>
                    <a:pt x="27954" y="366758"/>
                  </a:lnTo>
                  <a:lnTo>
                    <a:pt x="25511" y="363828"/>
                  </a:lnTo>
                  <a:lnTo>
                    <a:pt x="25915" y="351214"/>
                  </a:lnTo>
                  <a:lnTo>
                    <a:pt x="38868" y="297201"/>
                  </a:lnTo>
                  <a:lnTo>
                    <a:pt x="50076" y="265094"/>
                  </a:lnTo>
                  <a:lnTo>
                    <a:pt x="61399" y="248061"/>
                  </a:lnTo>
                  <a:lnTo>
                    <a:pt x="80470" y="235812"/>
                  </a:lnTo>
                  <a:lnTo>
                    <a:pt x="103374" y="228808"/>
                  </a:lnTo>
                  <a:lnTo>
                    <a:pt x="125252" y="229594"/>
                  </a:lnTo>
                  <a:lnTo>
                    <a:pt x="143554" y="236963"/>
                  </a:lnTo>
                  <a:lnTo>
                    <a:pt x="151710" y="242203"/>
                  </a:lnTo>
                  <a:lnTo>
                    <a:pt x="163892" y="257384"/>
                  </a:lnTo>
                  <a:lnTo>
                    <a:pt x="181244" y="295726"/>
                  </a:lnTo>
                  <a:lnTo>
                    <a:pt x="188048" y="359015"/>
                  </a:lnTo>
                  <a:lnTo>
                    <a:pt x="18907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229377" y="4822263"/>
              <a:ext cx="224385" cy="208181"/>
            </a:xfrm>
            <a:custGeom>
              <a:avLst/>
              <a:gdLst/>
              <a:ahLst/>
              <a:cxnLst/>
              <a:rect l="0" t="0" r="0" b="0"/>
              <a:pathLst>
                <a:path w="224385" h="208181">
                  <a:moveTo>
                    <a:pt x="3286" y="157716"/>
                  </a:moveTo>
                  <a:lnTo>
                    <a:pt x="57161" y="139758"/>
                  </a:lnTo>
                  <a:lnTo>
                    <a:pt x="86709" y="128348"/>
                  </a:lnTo>
                  <a:lnTo>
                    <a:pt x="125550" y="97422"/>
                  </a:lnTo>
                  <a:lnTo>
                    <a:pt x="141418" y="71221"/>
                  </a:lnTo>
                  <a:lnTo>
                    <a:pt x="147939" y="35642"/>
                  </a:lnTo>
                  <a:lnTo>
                    <a:pt x="144175" y="24860"/>
                  </a:lnTo>
                  <a:lnTo>
                    <a:pt x="127514" y="6642"/>
                  </a:lnTo>
                  <a:lnTo>
                    <a:pt x="117690" y="2018"/>
                  </a:lnTo>
                  <a:lnTo>
                    <a:pt x="97416" y="0"/>
                  </a:lnTo>
                  <a:lnTo>
                    <a:pt x="66271" y="11029"/>
                  </a:lnTo>
                  <a:lnTo>
                    <a:pt x="40405" y="34705"/>
                  </a:lnTo>
                  <a:lnTo>
                    <a:pt x="6672" y="84455"/>
                  </a:lnTo>
                  <a:lnTo>
                    <a:pt x="2034" y="94838"/>
                  </a:lnTo>
                  <a:lnTo>
                    <a:pt x="0" y="118852"/>
                  </a:lnTo>
                  <a:lnTo>
                    <a:pt x="4165" y="143952"/>
                  </a:lnTo>
                  <a:lnTo>
                    <a:pt x="13815" y="166806"/>
                  </a:lnTo>
                  <a:lnTo>
                    <a:pt x="32142" y="185543"/>
                  </a:lnTo>
                  <a:lnTo>
                    <a:pt x="43580" y="193815"/>
                  </a:lnTo>
                  <a:lnTo>
                    <a:pt x="75007" y="203006"/>
                  </a:lnTo>
                  <a:lnTo>
                    <a:pt x="129042" y="208180"/>
                  </a:lnTo>
                  <a:lnTo>
                    <a:pt x="178977" y="206593"/>
                  </a:lnTo>
                  <a:lnTo>
                    <a:pt x="224384" y="199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1" name="Group 260"/>
          <p:cNvGrpSpPr/>
          <p:nvPr/>
        </p:nvGrpSpPr>
        <p:grpSpPr>
          <a:xfrm>
            <a:off x="5760551" y="4527253"/>
            <a:ext cx="4346808" cy="665058"/>
            <a:chOff x="5760551" y="4527253"/>
            <a:chExt cx="4346808" cy="665058"/>
          </a:xfrm>
        </p:grpSpPr>
        <p:sp>
          <p:nvSpPr>
            <p:cNvPr id="230" name="Freeform 229"/>
            <p:cNvSpPr/>
            <p:nvPr/>
          </p:nvSpPr>
          <p:spPr>
            <a:xfrm>
              <a:off x="5760551" y="4632538"/>
              <a:ext cx="30123" cy="421142"/>
            </a:xfrm>
            <a:custGeom>
              <a:avLst/>
              <a:gdLst/>
              <a:ahLst/>
              <a:cxnLst/>
              <a:rect l="0" t="0" r="0" b="0"/>
              <a:pathLst>
                <a:path w="30123" h="421142">
                  <a:moveTo>
                    <a:pt x="9065" y="0"/>
                  </a:moveTo>
                  <a:lnTo>
                    <a:pt x="3476" y="58617"/>
                  </a:lnTo>
                  <a:lnTo>
                    <a:pt x="0" y="110175"/>
                  </a:lnTo>
                  <a:lnTo>
                    <a:pt x="6062" y="169942"/>
                  </a:lnTo>
                  <a:lnTo>
                    <a:pt x="8175" y="231548"/>
                  </a:lnTo>
                  <a:lnTo>
                    <a:pt x="9971" y="291265"/>
                  </a:lnTo>
                  <a:lnTo>
                    <a:pt x="17347" y="347783"/>
                  </a:lnTo>
                  <a:lnTo>
                    <a:pt x="27730" y="410888"/>
                  </a:lnTo>
                  <a:lnTo>
                    <a:pt x="30122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842247" y="4826621"/>
              <a:ext cx="150477" cy="195473"/>
            </a:xfrm>
            <a:custGeom>
              <a:avLst/>
              <a:gdLst/>
              <a:ahLst/>
              <a:cxnLst/>
              <a:rect l="0" t="0" r="0" b="0"/>
              <a:pathLst>
                <a:path w="150477" h="195473">
                  <a:moveTo>
                    <a:pt x="32654" y="90187"/>
                  </a:moveTo>
                  <a:lnTo>
                    <a:pt x="65107" y="96253"/>
                  </a:lnTo>
                  <a:lnTo>
                    <a:pt x="85682" y="93663"/>
                  </a:lnTo>
                  <a:lnTo>
                    <a:pt x="103405" y="85493"/>
                  </a:lnTo>
                  <a:lnTo>
                    <a:pt x="133847" y="61184"/>
                  </a:lnTo>
                  <a:lnTo>
                    <a:pt x="149725" y="35190"/>
                  </a:lnTo>
                  <a:lnTo>
                    <a:pt x="150476" y="26616"/>
                  </a:lnTo>
                  <a:lnTo>
                    <a:pt x="145071" y="10851"/>
                  </a:lnTo>
                  <a:lnTo>
                    <a:pt x="136845" y="5711"/>
                  </a:lnTo>
                  <a:lnTo>
                    <a:pt x="112106" y="0"/>
                  </a:lnTo>
                  <a:lnTo>
                    <a:pt x="87853" y="3700"/>
                  </a:lnTo>
                  <a:lnTo>
                    <a:pt x="57588" y="18938"/>
                  </a:lnTo>
                  <a:lnTo>
                    <a:pt x="33803" y="41390"/>
                  </a:lnTo>
                  <a:lnTo>
                    <a:pt x="4805" y="80418"/>
                  </a:lnTo>
                  <a:lnTo>
                    <a:pt x="0" y="104172"/>
                  </a:lnTo>
                  <a:lnTo>
                    <a:pt x="2933" y="129158"/>
                  </a:lnTo>
                  <a:lnTo>
                    <a:pt x="12036" y="151961"/>
                  </a:lnTo>
                  <a:lnTo>
                    <a:pt x="27000" y="167555"/>
                  </a:lnTo>
                  <a:lnTo>
                    <a:pt x="65202" y="187098"/>
                  </a:lnTo>
                  <a:lnTo>
                    <a:pt x="106354" y="195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014285" y="4663511"/>
              <a:ext cx="81716" cy="379640"/>
            </a:xfrm>
            <a:custGeom>
              <a:avLst/>
              <a:gdLst/>
              <a:ahLst/>
              <a:cxnLst/>
              <a:rect l="0" t="0" r="0" b="0"/>
              <a:pathLst>
                <a:path w="81716" h="379640">
                  <a:moveTo>
                    <a:pt x="81715" y="379639"/>
                  </a:moveTo>
                  <a:lnTo>
                    <a:pt x="63756" y="324594"/>
                  </a:lnTo>
                  <a:lnTo>
                    <a:pt x="46565" y="265127"/>
                  </a:lnTo>
                  <a:lnTo>
                    <a:pt x="31401" y="206328"/>
                  </a:lnTo>
                  <a:lnTo>
                    <a:pt x="10208" y="148439"/>
                  </a:lnTo>
                  <a:lnTo>
                    <a:pt x="0" y="91944"/>
                  </a:lnTo>
                  <a:lnTo>
                    <a:pt x="3820" y="55360"/>
                  </a:lnTo>
                  <a:lnTo>
                    <a:pt x="17951" y="22294"/>
                  </a:lnTo>
                  <a:lnTo>
                    <a:pt x="33488" y="7129"/>
                  </a:lnTo>
                  <a:lnTo>
                    <a:pt x="42544" y="1448"/>
                  </a:lnTo>
                  <a:lnTo>
                    <a:pt x="49752" y="0"/>
                  </a:lnTo>
                  <a:lnTo>
                    <a:pt x="55727" y="1374"/>
                  </a:lnTo>
                  <a:lnTo>
                    <a:pt x="71186" y="11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980186" y="484310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90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232870" y="4695709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10529" y="49263"/>
                  </a:lnTo>
                  <a:lnTo>
                    <a:pt x="10529" y="100515"/>
                  </a:lnTo>
                  <a:lnTo>
                    <a:pt x="10529" y="158464"/>
                  </a:lnTo>
                  <a:lnTo>
                    <a:pt x="9359" y="213199"/>
                  </a:lnTo>
                  <a:lnTo>
                    <a:pt x="3293" y="265292"/>
                  </a:lnTo>
                  <a:lnTo>
                    <a:pt x="651" y="31916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180228" y="484310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20449" y="8333"/>
                  </a:lnTo>
                  <a:lnTo>
                    <a:pt x="69026" y="15683"/>
                  </a:lnTo>
                  <a:lnTo>
                    <a:pt x="17538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338155" y="5011565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42114" y="0"/>
                  </a:moveTo>
                  <a:lnTo>
                    <a:pt x="24156" y="61110"/>
                  </a:lnTo>
                  <a:lnTo>
                    <a:pt x="6965" y="1155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749073" y="4695709"/>
              <a:ext cx="31280" cy="326385"/>
            </a:xfrm>
            <a:custGeom>
              <a:avLst/>
              <a:gdLst/>
              <a:ahLst/>
              <a:cxnLst/>
              <a:rect l="0" t="0" r="0" b="0"/>
              <a:pathLst>
                <a:path w="31280" h="326385">
                  <a:moveTo>
                    <a:pt x="31279" y="0"/>
                  </a:moveTo>
                  <a:lnTo>
                    <a:pt x="15638" y="27556"/>
                  </a:lnTo>
                  <a:lnTo>
                    <a:pt x="3190" y="86899"/>
                  </a:lnTo>
                  <a:lnTo>
                    <a:pt x="729" y="140782"/>
                  </a:lnTo>
                  <a:lnTo>
                    <a:pt x="0" y="198081"/>
                  </a:lnTo>
                  <a:lnTo>
                    <a:pt x="2904" y="252104"/>
                  </a:lnTo>
                  <a:lnTo>
                    <a:pt x="8054" y="295796"/>
                  </a:lnTo>
                  <a:lnTo>
                    <a:pt x="1022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517140" y="4822052"/>
              <a:ext cx="357970" cy="29152"/>
            </a:xfrm>
            <a:custGeom>
              <a:avLst/>
              <a:gdLst/>
              <a:ahLst/>
              <a:cxnLst/>
              <a:rect l="0" t="0" r="0" b="0"/>
              <a:pathLst>
                <a:path w="357970" h="29152">
                  <a:moveTo>
                    <a:pt x="357969" y="10528"/>
                  </a:moveTo>
                  <a:lnTo>
                    <a:pt x="299351" y="25182"/>
                  </a:lnTo>
                  <a:lnTo>
                    <a:pt x="239111" y="29151"/>
                  </a:lnTo>
                  <a:lnTo>
                    <a:pt x="184753" y="19883"/>
                  </a:lnTo>
                  <a:lnTo>
                    <a:pt x="132340" y="10180"/>
                  </a:lnTo>
                  <a:lnTo>
                    <a:pt x="75477" y="3016"/>
                  </a:lnTo>
                  <a:lnTo>
                    <a:pt x="30942" y="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887833" y="4653596"/>
              <a:ext cx="128113" cy="347441"/>
            </a:xfrm>
            <a:custGeom>
              <a:avLst/>
              <a:gdLst/>
              <a:ahLst/>
              <a:cxnLst/>
              <a:rect l="0" t="0" r="0" b="0"/>
              <a:pathLst>
                <a:path w="128113" h="347441">
                  <a:moveTo>
                    <a:pt x="8332" y="0"/>
                  </a:moveTo>
                  <a:lnTo>
                    <a:pt x="0" y="37477"/>
                  </a:lnTo>
                  <a:lnTo>
                    <a:pt x="1574" y="72325"/>
                  </a:lnTo>
                  <a:lnTo>
                    <a:pt x="6998" y="132309"/>
                  </a:lnTo>
                  <a:lnTo>
                    <a:pt x="7937" y="185691"/>
                  </a:lnTo>
                  <a:lnTo>
                    <a:pt x="8215" y="244143"/>
                  </a:lnTo>
                  <a:lnTo>
                    <a:pt x="9479" y="300606"/>
                  </a:lnTo>
                  <a:lnTo>
                    <a:pt x="11437" y="299840"/>
                  </a:lnTo>
                  <a:lnTo>
                    <a:pt x="33080" y="241218"/>
                  </a:lnTo>
                  <a:lnTo>
                    <a:pt x="49071" y="215881"/>
                  </a:lnTo>
                  <a:lnTo>
                    <a:pt x="65043" y="203962"/>
                  </a:lnTo>
                  <a:lnTo>
                    <a:pt x="74215" y="199145"/>
                  </a:lnTo>
                  <a:lnTo>
                    <a:pt x="82670" y="200614"/>
                  </a:lnTo>
                  <a:lnTo>
                    <a:pt x="98304" y="214723"/>
                  </a:lnTo>
                  <a:lnTo>
                    <a:pt x="114669" y="243386"/>
                  </a:lnTo>
                  <a:lnTo>
                    <a:pt x="126927" y="279695"/>
                  </a:lnTo>
                  <a:lnTo>
                    <a:pt x="128112" y="303293"/>
                  </a:lnTo>
                  <a:lnTo>
                    <a:pt x="12414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058873" y="4811124"/>
              <a:ext cx="132860" cy="150721"/>
            </a:xfrm>
            <a:custGeom>
              <a:avLst/>
              <a:gdLst/>
              <a:ahLst/>
              <a:cxnLst/>
              <a:rect l="0" t="0" r="0" b="0"/>
              <a:pathLst>
                <a:path w="132860" h="150721">
                  <a:moveTo>
                    <a:pt x="5749" y="105684"/>
                  </a:moveTo>
                  <a:lnTo>
                    <a:pt x="59623" y="78173"/>
                  </a:lnTo>
                  <a:lnTo>
                    <a:pt x="111196" y="54546"/>
                  </a:lnTo>
                  <a:lnTo>
                    <a:pt x="125924" y="38502"/>
                  </a:lnTo>
                  <a:lnTo>
                    <a:pt x="131488" y="29311"/>
                  </a:lnTo>
                  <a:lnTo>
                    <a:pt x="132859" y="20843"/>
                  </a:lnTo>
                  <a:lnTo>
                    <a:pt x="131433" y="12859"/>
                  </a:lnTo>
                  <a:lnTo>
                    <a:pt x="128143" y="5196"/>
                  </a:lnTo>
                  <a:lnTo>
                    <a:pt x="121270" y="1257"/>
                  </a:lnTo>
                  <a:lnTo>
                    <a:pt x="101155" y="0"/>
                  </a:lnTo>
                  <a:lnTo>
                    <a:pt x="79737" y="9580"/>
                  </a:lnTo>
                  <a:lnTo>
                    <a:pt x="19422" y="56043"/>
                  </a:lnTo>
                  <a:lnTo>
                    <a:pt x="11355" y="65571"/>
                  </a:lnTo>
                  <a:lnTo>
                    <a:pt x="2391" y="88636"/>
                  </a:lnTo>
                  <a:lnTo>
                    <a:pt x="0" y="101338"/>
                  </a:lnTo>
                  <a:lnTo>
                    <a:pt x="3584" y="121690"/>
                  </a:lnTo>
                  <a:lnTo>
                    <a:pt x="7815" y="130392"/>
                  </a:lnTo>
                  <a:lnTo>
                    <a:pt x="24995" y="143182"/>
                  </a:lnTo>
                  <a:lnTo>
                    <a:pt x="36127" y="148230"/>
                  </a:lnTo>
                  <a:lnTo>
                    <a:pt x="64093" y="150720"/>
                  </a:lnTo>
                  <a:lnTo>
                    <a:pt x="103365" y="148664"/>
                  </a:lnTo>
                  <a:lnTo>
                    <a:pt x="132091" y="14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413354" y="4766210"/>
              <a:ext cx="147604" cy="213770"/>
            </a:xfrm>
            <a:custGeom>
              <a:avLst/>
              <a:gdLst/>
              <a:ahLst/>
              <a:cxnLst/>
              <a:rect l="0" t="0" r="0" b="0"/>
              <a:pathLst>
                <a:path w="147604" h="213770">
                  <a:moveTo>
                    <a:pt x="61879" y="119013"/>
                  </a:moveTo>
                  <a:lnTo>
                    <a:pt x="50701" y="102245"/>
                  </a:lnTo>
                  <a:lnTo>
                    <a:pt x="52087" y="97306"/>
                  </a:lnTo>
                  <a:lnTo>
                    <a:pt x="57690" y="94013"/>
                  </a:lnTo>
                  <a:lnTo>
                    <a:pt x="110894" y="78719"/>
                  </a:lnTo>
                  <a:lnTo>
                    <a:pt x="128897" y="67569"/>
                  </a:lnTo>
                  <a:lnTo>
                    <a:pt x="141577" y="51695"/>
                  </a:lnTo>
                  <a:lnTo>
                    <a:pt x="146596" y="42549"/>
                  </a:lnTo>
                  <a:lnTo>
                    <a:pt x="147603" y="34112"/>
                  </a:lnTo>
                  <a:lnTo>
                    <a:pt x="142483" y="18498"/>
                  </a:lnTo>
                  <a:lnTo>
                    <a:pt x="129289" y="6879"/>
                  </a:lnTo>
                  <a:lnTo>
                    <a:pt x="120857" y="2143"/>
                  </a:lnTo>
                  <a:lnTo>
                    <a:pt x="99009" y="0"/>
                  </a:lnTo>
                  <a:lnTo>
                    <a:pt x="52446" y="8156"/>
                  </a:lnTo>
                  <a:lnTo>
                    <a:pt x="25679" y="23255"/>
                  </a:lnTo>
                  <a:lnTo>
                    <a:pt x="13425" y="42139"/>
                  </a:lnTo>
                  <a:lnTo>
                    <a:pt x="5248" y="66129"/>
                  </a:lnTo>
                  <a:lnTo>
                    <a:pt x="0" y="122778"/>
                  </a:lnTo>
                  <a:lnTo>
                    <a:pt x="1622" y="152271"/>
                  </a:lnTo>
                  <a:lnTo>
                    <a:pt x="10142" y="173179"/>
                  </a:lnTo>
                  <a:lnTo>
                    <a:pt x="33681" y="198103"/>
                  </a:lnTo>
                  <a:lnTo>
                    <a:pt x="55976" y="206806"/>
                  </a:lnTo>
                  <a:lnTo>
                    <a:pt x="91715" y="211706"/>
                  </a:lnTo>
                  <a:lnTo>
                    <a:pt x="125050" y="213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559461" y="4800994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102840" y="49499"/>
                  </a:lnTo>
                  <a:lnTo>
                    <a:pt x="50964" y="105934"/>
                  </a:lnTo>
                  <a:lnTo>
                    <a:pt x="14351" y="1548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569989" y="4811523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178984"/>
                  </a:moveTo>
                  <a:lnTo>
                    <a:pt x="120753" y="162217"/>
                  </a:lnTo>
                  <a:lnTo>
                    <a:pt x="72284" y="104737"/>
                  </a:lnTo>
                  <a:lnTo>
                    <a:pt x="25059" y="42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739905" y="4835994"/>
              <a:ext cx="128217" cy="356123"/>
            </a:xfrm>
            <a:custGeom>
              <a:avLst/>
              <a:gdLst/>
              <a:ahLst/>
              <a:cxnLst/>
              <a:rect l="0" t="0" r="0" b="0"/>
              <a:pathLst>
                <a:path w="128217" h="356123">
                  <a:moveTo>
                    <a:pt x="9069" y="122928"/>
                  </a:moveTo>
                  <a:lnTo>
                    <a:pt x="4" y="181545"/>
                  </a:lnTo>
                  <a:lnTo>
                    <a:pt x="0" y="244124"/>
                  </a:lnTo>
                  <a:lnTo>
                    <a:pt x="10050" y="306572"/>
                  </a:lnTo>
                  <a:lnTo>
                    <a:pt x="23300" y="353396"/>
                  </a:lnTo>
                  <a:lnTo>
                    <a:pt x="25576" y="356122"/>
                  </a:lnTo>
                  <a:lnTo>
                    <a:pt x="27093" y="353260"/>
                  </a:lnTo>
                  <a:lnTo>
                    <a:pt x="29726" y="295243"/>
                  </a:lnTo>
                  <a:lnTo>
                    <a:pt x="26927" y="241930"/>
                  </a:lnTo>
                  <a:lnTo>
                    <a:pt x="21046" y="191668"/>
                  </a:lnTo>
                  <a:lnTo>
                    <a:pt x="27119" y="129444"/>
                  </a:lnTo>
                  <a:lnTo>
                    <a:pt x="32652" y="70880"/>
                  </a:lnTo>
                  <a:lnTo>
                    <a:pt x="44663" y="14251"/>
                  </a:lnTo>
                  <a:lnTo>
                    <a:pt x="50345" y="6023"/>
                  </a:lnTo>
                  <a:lnTo>
                    <a:pt x="57643" y="1707"/>
                  </a:lnTo>
                  <a:lnTo>
                    <a:pt x="66019" y="0"/>
                  </a:lnTo>
                  <a:lnTo>
                    <a:pt x="73942" y="2372"/>
                  </a:lnTo>
                  <a:lnTo>
                    <a:pt x="110606" y="35259"/>
                  </a:lnTo>
                  <a:lnTo>
                    <a:pt x="126241" y="61857"/>
                  </a:lnTo>
                  <a:lnTo>
                    <a:pt x="128216" y="81747"/>
                  </a:lnTo>
                  <a:lnTo>
                    <a:pt x="127105" y="91965"/>
                  </a:lnTo>
                  <a:lnTo>
                    <a:pt x="121684" y="99946"/>
                  </a:lnTo>
                  <a:lnTo>
                    <a:pt x="103184" y="111934"/>
                  </a:lnTo>
                  <a:lnTo>
                    <a:pt x="82483" y="114922"/>
                  </a:lnTo>
                  <a:lnTo>
                    <a:pt x="63924" y="112351"/>
                  </a:lnTo>
                  <a:lnTo>
                    <a:pt x="40654" y="101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980601" y="4958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243813" y="4779938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6"/>
                  </a:lnTo>
                  <a:lnTo>
                    <a:pt x="1170" y="112790"/>
                  </a:lnTo>
                  <a:lnTo>
                    <a:pt x="11453" y="165432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275399" y="4685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363515" y="4753291"/>
              <a:ext cx="122455" cy="163925"/>
            </a:xfrm>
            <a:custGeom>
              <a:avLst/>
              <a:gdLst/>
              <a:ahLst/>
              <a:cxnLst/>
              <a:rect l="0" t="0" r="0" b="0"/>
              <a:pathLst>
                <a:path w="122455" h="163925">
                  <a:moveTo>
                    <a:pt x="122454" y="5589"/>
                  </a:moveTo>
                  <a:lnTo>
                    <a:pt x="105686" y="0"/>
                  </a:lnTo>
                  <a:lnTo>
                    <a:pt x="97238" y="1863"/>
                  </a:lnTo>
                  <a:lnTo>
                    <a:pt x="39031" y="40819"/>
                  </a:lnTo>
                  <a:lnTo>
                    <a:pt x="189" y="75797"/>
                  </a:lnTo>
                  <a:lnTo>
                    <a:pt x="0" y="80471"/>
                  </a:lnTo>
                  <a:lnTo>
                    <a:pt x="4554" y="83587"/>
                  </a:lnTo>
                  <a:lnTo>
                    <a:pt x="64338" y="98572"/>
                  </a:lnTo>
                  <a:lnTo>
                    <a:pt x="88435" y="109696"/>
                  </a:lnTo>
                  <a:lnTo>
                    <a:pt x="104605" y="125559"/>
                  </a:lnTo>
                  <a:lnTo>
                    <a:pt x="110555" y="134702"/>
                  </a:lnTo>
                  <a:lnTo>
                    <a:pt x="111011" y="143137"/>
                  </a:lnTo>
                  <a:lnTo>
                    <a:pt x="107807" y="151100"/>
                  </a:lnTo>
                  <a:lnTo>
                    <a:pt x="102161" y="158749"/>
                  </a:lnTo>
                  <a:lnTo>
                    <a:pt x="94888" y="162678"/>
                  </a:lnTo>
                  <a:lnTo>
                    <a:pt x="77447" y="163924"/>
                  </a:lnTo>
                  <a:lnTo>
                    <a:pt x="30436" y="155238"/>
                  </a:lnTo>
                  <a:lnTo>
                    <a:pt x="664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686051" y="4725882"/>
              <a:ext cx="164046" cy="466429"/>
            </a:xfrm>
            <a:custGeom>
              <a:avLst/>
              <a:gdLst/>
              <a:ahLst/>
              <a:cxnLst/>
              <a:rect l="0" t="0" r="0" b="0"/>
              <a:pathLst>
                <a:path w="164046" h="466429">
                  <a:moveTo>
                    <a:pt x="52602" y="222512"/>
                  </a:moveTo>
                  <a:lnTo>
                    <a:pt x="43537" y="281128"/>
                  </a:lnTo>
                  <a:lnTo>
                    <a:pt x="35127" y="343708"/>
                  </a:lnTo>
                  <a:lnTo>
                    <a:pt x="32606" y="393862"/>
                  </a:lnTo>
                  <a:lnTo>
                    <a:pt x="29520" y="437709"/>
                  </a:lnTo>
                  <a:lnTo>
                    <a:pt x="18336" y="466428"/>
                  </a:lnTo>
                  <a:lnTo>
                    <a:pt x="18059" y="465841"/>
                  </a:lnTo>
                  <a:lnTo>
                    <a:pt x="19045" y="461940"/>
                  </a:lnTo>
                  <a:lnTo>
                    <a:pt x="12422" y="406235"/>
                  </a:lnTo>
                  <a:lnTo>
                    <a:pt x="5281" y="351869"/>
                  </a:lnTo>
                  <a:lnTo>
                    <a:pt x="1536" y="301394"/>
                  </a:lnTo>
                  <a:lnTo>
                    <a:pt x="427" y="241984"/>
                  </a:lnTo>
                  <a:lnTo>
                    <a:pt x="98" y="179928"/>
                  </a:lnTo>
                  <a:lnTo>
                    <a:pt x="0" y="122677"/>
                  </a:lnTo>
                  <a:lnTo>
                    <a:pt x="8372" y="59335"/>
                  </a:lnTo>
                  <a:lnTo>
                    <a:pt x="14617" y="30276"/>
                  </a:lnTo>
                  <a:lnTo>
                    <a:pt x="20260" y="19485"/>
                  </a:lnTo>
                  <a:lnTo>
                    <a:pt x="35887" y="4376"/>
                  </a:lnTo>
                  <a:lnTo>
                    <a:pt x="57652" y="0"/>
                  </a:lnTo>
                  <a:lnTo>
                    <a:pt x="81752" y="3125"/>
                  </a:lnTo>
                  <a:lnTo>
                    <a:pt x="104162" y="12312"/>
                  </a:lnTo>
                  <a:lnTo>
                    <a:pt x="153666" y="59952"/>
                  </a:lnTo>
                  <a:lnTo>
                    <a:pt x="161860" y="80852"/>
                  </a:lnTo>
                  <a:lnTo>
                    <a:pt x="164045" y="92977"/>
                  </a:lnTo>
                  <a:lnTo>
                    <a:pt x="160233" y="112688"/>
                  </a:lnTo>
                  <a:lnTo>
                    <a:pt x="149571" y="129248"/>
                  </a:lnTo>
                  <a:lnTo>
                    <a:pt x="123837" y="150554"/>
                  </a:lnTo>
                  <a:lnTo>
                    <a:pt x="63130" y="180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906957" y="4800994"/>
              <a:ext cx="148274" cy="162401"/>
            </a:xfrm>
            <a:custGeom>
              <a:avLst/>
              <a:gdLst/>
              <a:ahLst/>
              <a:cxnLst/>
              <a:rect l="0" t="0" r="0" b="0"/>
              <a:pathLst>
                <a:path w="148274" h="162401">
                  <a:moveTo>
                    <a:pt x="137022" y="42115"/>
                  </a:moveTo>
                  <a:lnTo>
                    <a:pt x="125844" y="30936"/>
                  </a:lnTo>
                  <a:lnTo>
                    <a:pt x="107878" y="25448"/>
                  </a:lnTo>
                  <a:lnTo>
                    <a:pt x="96536" y="23985"/>
                  </a:lnTo>
                  <a:lnTo>
                    <a:pt x="74575" y="28598"/>
                  </a:lnTo>
                  <a:lnTo>
                    <a:pt x="31880" y="50623"/>
                  </a:lnTo>
                  <a:lnTo>
                    <a:pt x="5784" y="76221"/>
                  </a:lnTo>
                  <a:lnTo>
                    <a:pt x="1567" y="87079"/>
                  </a:lnTo>
                  <a:lnTo>
                    <a:pt x="0" y="111622"/>
                  </a:lnTo>
                  <a:lnTo>
                    <a:pt x="11286" y="146157"/>
                  </a:lnTo>
                  <a:lnTo>
                    <a:pt x="19273" y="153590"/>
                  </a:lnTo>
                  <a:lnTo>
                    <a:pt x="40625" y="161849"/>
                  </a:lnTo>
                  <a:lnTo>
                    <a:pt x="62593" y="162400"/>
                  </a:lnTo>
                  <a:lnTo>
                    <a:pt x="82885" y="157576"/>
                  </a:lnTo>
                  <a:lnTo>
                    <a:pt x="114976" y="135415"/>
                  </a:lnTo>
                  <a:lnTo>
                    <a:pt x="143846" y="108507"/>
                  </a:lnTo>
                  <a:lnTo>
                    <a:pt x="147420" y="98075"/>
                  </a:lnTo>
                  <a:lnTo>
                    <a:pt x="148273" y="70885"/>
                  </a:lnTo>
                  <a:lnTo>
                    <a:pt x="141632" y="48663"/>
                  </a:lnTo>
                  <a:lnTo>
                    <a:pt x="118306" y="15332"/>
                  </a:lnTo>
                  <a:lnTo>
                    <a:pt x="108036" y="6814"/>
                  </a:lnTo>
                  <a:lnTo>
                    <a:pt x="949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110930" y="4742763"/>
              <a:ext cx="143620" cy="152989"/>
            </a:xfrm>
            <a:custGeom>
              <a:avLst/>
              <a:gdLst/>
              <a:ahLst/>
              <a:cxnLst/>
              <a:rect l="0" t="0" r="0" b="0"/>
              <a:pathLst>
                <a:path w="143620" h="152989">
                  <a:moveTo>
                    <a:pt x="143619" y="5589"/>
                  </a:moveTo>
                  <a:lnTo>
                    <a:pt x="126851" y="0"/>
                  </a:lnTo>
                  <a:lnTo>
                    <a:pt x="94067" y="2113"/>
                  </a:lnTo>
                  <a:lnTo>
                    <a:pt x="49473" y="14478"/>
                  </a:lnTo>
                  <a:lnTo>
                    <a:pt x="9990" y="38237"/>
                  </a:lnTo>
                  <a:lnTo>
                    <a:pt x="1890" y="44902"/>
                  </a:lnTo>
                  <a:lnTo>
                    <a:pt x="0" y="51685"/>
                  </a:lnTo>
                  <a:lnTo>
                    <a:pt x="2250" y="58546"/>
                  </a:lnTo>
                  <a:lnTo>
                    <a:pt x="7259" y="65460"/>
                  </a:lnTo>
                  <a:lnTo>
                    <a:pt x="15278" y="70070"/>
                  </a:lnTo>
                  <a:lnTo>
                    <a:pt x="69425" y="83664"/>
                  </a:lnTo>
                  <a:lnTo>
                    <a:pt x="122497" y="103579"/>
                  </a:lnTo>
                  <a:lnTo>
                    <a:pt x="133047" y="109520"/>
                  </a:lnTo>
                  <a:lnTo>
                    <a:pt x="137741" y="115821"/>
                  </a:lnTo>
                  <a:lnTo>
                    <a:pt x="138530" y="122361"/>
                  </a:lnTo>
                  <a:lnTo>
                    <a:pt x="136717" y="129060"/>
                  </a:lnTo>
                  <a:lnTo>
                    <a:pt x="131998" y="134697"/>
                  </a:lnTo>
                  <a:lnTo>
                    <a:pt x="117398" y="144079"/>
                  </a:lnTo>
                  <a:lnTo>
                    <a:pt x="96090" y="145909"/>
                  </a:lnTo>
                  <a:lnTo>
                    <a:pt x="34111" y="144084"/>
                  </a:lnTo>
                  <a:lnTo>
                    <a:pt x="674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313157" y="4769409"/>
              <a:ext cx="15093" cy="115815"/>
            </a:xfrm>
            <a:custGeom>
              <a:avLst/>
              <a:gdLst/>
              <a:ahLst/>
              <a:cxnLst/>
              <a:rect l="0" t="0" r="0" b="0"/>
              <a:pathLst>
                <a:path w="15093" h="115815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456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338777" y="4622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9486176" y="452725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6" y="52051"/>
                  </a:lnTo>
                  <a:lnTo>
                    <a:pt x="651" y="105110"/>
                  </a:lnTo>
                  <a:lnTo>
                    <a:pt x="193" y="160995"/>
                  </a:lnTo>
                  <a:lnTo>
                    <a:pt x="57" y="218888"/>
                  </a:lnTo>
                  <a:lnTo>
                    <a:pt x="17" y="273086"/>
                  </a:lnTo>
                  <a:lnTo>
                    <a:pt x="5" y="31371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9391419" y="465359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31585"/>
                  </a:moveTo>
                  <a:lnTo>
                    <a:pt x="145898" y="28465"/>
                  </a:lnTo>
                  <a:lnTo>
                    <a:pt x="85362" y="16931"/>
                  </a:lnTo>
                  <a:lnTo>
                    <a:pt x="25713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9623046" y="471676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58616"/>
                  </a:lnTo>
                  <a:lnTo>
                    <a:pt x="2195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9654632" y="4643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717803" y="4727295"/>
              <a:ext cx="115814" cy="131624"/>
            </a:xfrm>
            <a:custGeom>
              <a:avLst/>
              <a:gdLst/>
              <a:ahLst/>
              <a:cxnLst/>
              <a:rect l="0" t="0" r="0" b="0"/>
              <a:pathLst>
                <a:path w="115814" h="131624">
                  <a:moveTo>
                    <a:pt x="0" y="0"/>
                  </a:moveTo>
                  <a:lnTo>
                    <a:pt x="14654" y="58617"/>
                  </a:lnTo>
                  <a:lnTo>
                    <a:pt x="34786" y="115214"/>
                  </a:lnTo>
                  <a:lnTo>
                    <a:pt x="40739" y="125942"/>
                  </a:lnTo>
                  <a:lnTo>
                    <a:pt x="47046" y="130755"/>
                  </a:lnTo>
                  <a:lnTo>
                    <a:pt x="53591" y="131623"/>
                  </a:lnTo>
                  <a:lnTo>
                    <a:pt x="60294" y="129863"/>
                  </a:lnTo>
                  <a:lnTo>
                    <a:pt x="65932" y="125180"/>
                  </a:lnTo>
                  <a:lnTo>
                    <a:pt x="75317" y="110618"/>
                  </a:lnTo>
                  <a:lnTo>
                    <a:pt x="94508" y="541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9837831" y="4692636"/>
              <a:ext cx="189988" cy="182059"/>
            </a:xfrm>
            <a:custGeom>
              <a:avLst/>
              <a:gdLst/>
              <a:ahLst/>
              <a:cxnLst/>
              <a:rect l="0" t="0" r="0" b="0"/>
              <a:pathLst>
                <a:path w="189988" h="182059">
                  <a:moveTo>
                    <a:pt x="58957" y="87302"/>
                  </a:moveTo>
                  <a:lnTo>
                    <a:pt x="96435" y="78968"/>
                  </a:lnTo>
                  <a:lnTo>
                    <a:pt x="147857" y="77206"/>
                  </a:lnTo>
                  <a:lnTo>
                    <a:pt x="183564" y="65723"/>
                  </a:lnTo>
                  <a:lnTo>
                    <a:pt x="188821" y="58878"/>
                  </a:lnTo>
                  <a:lnTo>
                    <a:pt x="189987" y="50805"/>
                  </a:lnTo>
                  <a:lnTo>
                    <a:pt x="185042" y="33646"/>
                  </a:lnTo>
                  <a:lnTo>
                    <a:pt x="175046" y="18221"/>
                  </a:lnTo>
                  <a:lnTo>
                    <a:pt x="156565" y="6686"/>
                  </a:lnTo>
                  <a:lnTo>
                    <a:pt x="133923" y="0"/>
                  </a:lnTo>
                  <a:lnTo>
                    <a:pt x="101446" y="2813"/>
                  </a:lnTo>
                  <a:lnTo>
                    <a:pt x="70766" y="12225"/>
                  </a:lnTo>
                  <a:lnTo>
                    <a:pt x="31511" y="42421"/>
                  </a:lnTo>
                  <a:lnTo>
                    <a:pt x="10010" y="68544"/>
                  </a:lnTo>
                  <a:lnTo>
                    <a:pt x="2107" y="91443"/>
                  </a:lnTo>
                  <a:lnTo>
                    <a:pt x="0" y="104101"/>
                  </a:lnTo>
                  <a:lnTo>
                    <a:pt x="3897" y="124404"/>
                  </a:lnTo>
                  <a:lnTo>
                    <a:pt x="19246" y="148987"/>
                  </a:lnTo>
                  <a:lnTo>
                    <a:pt x="33119" y="162680"/>
                  </a:lnTo>
                  <a:lnTo>
                    <a:pt x="64381" y="177884"/>
                  </a:lnTo>
                  <a:lnTo>
                    <a:pt x="80014" y="18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0096829" y="48431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2" name="Group 271"/>
          <p:cNvGrpSpPr/>
          <p:nvPr/>
        </p:nvGrpSpPr>
        <p:grpSpPr>
          <a:xfrm>
            <a:off x="3064595" y="5179404"/>
            <a:ext cx="2357582" cy="492332"/>
            <a:chOff x="3064595" y="5179404"/>
            <a:chExt cx="2357582" cy="492332"/>
          </a:xfrm>
        </p:grpSpPr>
        <p:sp>
          <p:nvSpPr>
            <p:cNvPr id="262" name="Freeform 261"/>
            <p:cNvSpPr/>
            <p:nvPr/>
          </p:nvSpPr>
          <p:spPr>
            <a:xfrm>
              <a:off x="3064595" y="5243191"/>
              <a:ext cx="204504" cy="428545"/>
            </a:xfrm>
            <a:custGeom>
              <a:avLst/>
              <a:gdLst/>
              <a:ahLst/>
              <a:cxnLst/>
              <a:rect l="0" t="0" r="0" b="0"/>
              <a:pathLst>
                <a:path w="204504" h="428545">
                  <a:moveTo>
                    <a:pt x="178182" y="0"/>
                  </a:moveTo>
                  <a:lnTo>
                    <a:pt x="154135" y="9576"/>
                  </a:lnTo>
                  <a:lnTo>
                    <a:pt x="132713" y="27534"/>
                  </a:lnTo>
                  <a:lnTo>
                    <a:pt x="83222" y="84797"/>
                  </a:lnTo>
                  <a:lnTo>
                    <a:pt x="45256" y="142535"/>
                  </a:lnTo>
                  <a:lnTo>
                    <a:pt x="12903" y="202521"/>
                  </a:lnTo>
                  <a:lnTo>
                    <a:pt x="3258" y="242890"/>
                  </a:lnTo>
                  <a:lnTo>
                    <a:pt x="0" y="298453"/>
                  </a:lnTo>
                  <a:lnTo>
                    <a:pt x="5024" y="340465"/>
                  </a:lnTo>
                  <a:lnTo>
                    <a:pt x="19511" y="376959"/>
                  </a:lnTo>
                  <a:lnTo>
                    <a:pt x="38621" y="404410"/>
                  </a:lnTo>
                  <a:lnTo>
                    <a:pt x="58443" y="416824"/>
                  </a:lnTo>
                  <a:lnTo>
                    <a:pt x="82851" y="425071"/>
                  </a:lnTo>
                  <a:lnTo>
                    <a:pt x="121729" y="428544"/>
                  </a:lnTo>
                  <a:lnTo>
                    <a:pt x="144903" y="425211"/>
                  </a:lnTo>
                  <a:lnTo>
                    <a:pt x="163781" y="416710"/>
                  </a:lnTo>
                  <a:lnTo>
                    <a:pt x="179970" y="403963"/>
                  </a:lnTo>
                  <a:lnTo>
                    <a:pt x="194964" y="386600"/>
                  </a:lnTo>
                  <a:lnTo>
                    <a:pt x="203188" y="360945"/>
                  </a:lnTo>
                  <a:lnTo>
                    <a:pt x="204503" y="333556"/>
                  </a:lnTo>
                  <a:lnTo>
                    <a:pt x="197289" y="313584"/>
                  </a:lnTo>
                  <a:lnTo>
                    <a:pt x="180074" y="289186"/>
                  </a:lnTo>
                  <a:lnTo>
                    <a:pt x="160695" y="280606"/>
                  </a:lnTo>
                  <a:lnTo>
                    <a:pt x="137655" y="277962"/>
                  </a:lnTo>
                  <a:lnTo>
                    <a:pt x="115716" y="280686"/>
                  </a:lnTo>
                  <a:lnTo>
                    <a:pt x="97387" y="292036"/>
                  </a:lnTo>
                  <a:lnTo>
                    <a:pt x="4131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3358590" y="5590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3453347" y="5295834"/>
              <a:ext cx="240109" cy="305327"/>
            </a:xfrm>
            <a:custGeom>
              <a:avLst/>
              <a:gdLst/>
              <a:ahLst/>
              <a:cxnLst/>
              <a:rect l="0" t="0" r="0" b="0"/>
              <a:pathLst>
                <a:path w="240109" h="305327">
                  <a:moveTo>
                    <a:pt x="0" y="0"/>
                  </a:moveTo>
                  <a:lnTo>
                    <a:pt x="27556" y="7236"/>
                  </a:lnTo>
                  <a:lnTo>
                    <a:pt x="83778" y="9878"/>
                  </a:lnTo>
                  <a:lnTo>
                    <a:pt x="145880" y="10400"/>
                  </a:lnTo>
                  <a:lnTo>
                    <a:pt x="204897" y="9333"/>
                  </a:lnTo>
                  <a:lnTo>
                    <a:pt x="229106" y="4928"/>
                  </a:lnTo>
                  <a:lnTo>
                    <a:pt x="235795" y="6795"/>
                  </a:lnTo>
                  <a:lnTo>
                    <a:pt x="239085" y="11549"/>
                  </a:lnTo>
                  <a:lnTo>
                    <a:pt x="240108" y="18228"/>
                  </a:lnTo>
                  <a:lnTo>
                    <a:pt x="235006" y="35008"/>
                  </a:lnTo>
                  <a:lnTo>
                    <a:pt x="202533" y="95057"/>
                  </a:lnTo>
                  <a:lnTo>
                    <a:pt x="173247" y="148608"/>
                  </a:lnTo>
                  <a:lnTo>
                    <a:pt x="138856" y="200973"/>
                  </a:lnTo>
                  <a:lnTo>
                    <a:pt x="103207" y="261949"/>
                  </a:lnTo>
                  <a:lnTo>
                    <a:pt x="842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730005" y="5324650"/>
              <a:ext cx="231199" cy="247965"/>
            </a:xfrm>
            <a:custGeom>
              <a:avLst/>
              <a:gdLst/>
              <a:ahLst/>
              <a:cxnLst/>
              <a:rect l="0" t="0" r="0" b="0"/>
              <a:pathLst>
                <a:path w="231199" h="247965">
                  <a:moveTo>
                    <a:pt x="144482" y="13298"/>
                  </a:moveTo>
                  <a:lnTo>
                    <a:pt x="122125" y="13298"/>
                  </a:lnTo>
                  <a:lnTo>
                    <a:pt x="91454" y="24476"/>
                  </a:lnTo>
                  <a:lnTo>
                    <a:pt x="60140" y="48196"/>
                  </a:lnTo>
                  <a:lnTo>
                    <a:pt x="15229" y="111541"/>
                  </a:lnTo>
                  <a:lnTo>
                    <a:pt x="2979" y="141843"/>
                  </a:lnTo>
                  <a:lnTo>
                    <a:pt x="0" y="178767"/>
                  </a:lnTo>
                  <a:lnTo>
                    <a:pt x="3448" y="201484"/>
                  </a:lnTo>
                  <a:lnTo>
                    <a:pt x="15120" y="220158"/>
                  </a:lnTo>
                  <a:lnTo>
                    <a:pt x="32006" y="235088"/>
                  </a:lnTo>
                  <a:lnTo>
                    <a:pt x="51208" y="245622"/>
                  </a:lnTo>
                  <a:lnTo>
                    <a:pt x="77680" y="247964"/>
                  </a:lnTo>
                  <a:lnTo>
                    <a:pt x="131156" y="239936"/>
                  </a:lnTo>
                  <a:lnTo>
                    <a:pt x="186228" y="212220"/>
                  </a:lnTo>
                  <a:lnTo>
                    <a:pt x="205149" y="197635"/>
                  </a:lnTo>
                  <a:lnTo>
                    <a:pt x="217459" y="179453"/>
                  </a:lnTo>
                  <a:lnTo>
                    <a:pt x="230966" y="143897"/>
                  </a:lnTo>
                  <a:lnTo>
                    <a:pt x="231198" y="98137"/>
                  </a:lnTo>
                  <a:lnTo>
                    <a:pt x="218269" y="53124"/>
                  </a:lnTo>
                  <a:lnTo>
                    <a:pt x="203012" y="30608"/>
                  </a:lnTo>
                  <a:lnTo>
                    <a:pt x="184533" y="13972"/>
                  </a:lnTo>
                  <a:lnTo>
                    <a:pt x="164622" y="2679"/>
                  </a:lnTo>
                  <a:lnTo>
                    <a:pt x="147194" y="0"/>
                  </a:lnTo>
                  <a:lnTo>
                    <a:pt x="123425" y="2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086255" y="5306362"/>
              <a:ext cx="195911" cy="311679"/>
            </a:xfrm>
            <a:custGeom>
              <a:avLst/>
              <a:gdLst/>
              <a:ahLst/>
              <a:cxnLst/>
              <a:rect l="0" t="0" r="0" b="0"/>
              <a:pathLst>
                <a:path w="195911" h="311679">
                  <a:moveTo>
                    <a:pt x="125144" y="0"/>
                  </a:moveTo>
                  <a:lnTo>
                    <a:pt x="101097" y="17981"/>
                  </a:lnTo>
                  <a:lnTo>
                    <a:pt x="58509" y="74354"/>
                  </a:lnTo>
                  <a:lnTo>
                    <a:pt x="23374" y="132018"/>
                  </a:lnTo>
                  <a:lnTo>
                    <a:pt x="4869" y="179196"/>
                  </a:lnTo>
                  <a:lnTo>
                    <a:pt x="0" y="232362"/>
                  </a:lnTo>
                  <a:lnTo>
                    <a:pt x="1674" y="257691"/>
                  </a:lnTo>
                  <a:lnTo>
                    <a:pt x="10217" y="276746"/>
                  </a:lnTo>
                  <a:lnTo>
                    <a:pt x="28180" y="300628"/>
                  </a:lnTo>
                  <a:lnTo>
                    <a:pt x="50853" y="309088"/>
                  </a:lnTo>
                  <a:lnTo>
                    <a:pt x="79257" y="311678"/>
                  </a:lnTo>
                  <a:lnTo>
                    <a:pt x="132501" y="303808"/>
                  </a:lnTo>
                  <a:lnTo>
                    <a:pt x="144086" y="300805"/>
                  </a:lnTo>
                  <a:lnTo>
                    <a:pt x="163198" y="288110"/>
                  </a:lnTo>
                  <a:lnTo>
                    <a:pt x="178322" y="270769"/>
                  </a:lnTo>
                  <a:lnTo>
                    <a:pt x="188942" y="251363"/>
                  </a:lnTo>
                  <a:lnTo>
                    <a:pt x="195910" y="215118"/>
                  </a:lnTo>
                  <a:lnTo>
                    <a:pt x="191300" y="194654"/>
                  </a:lnTo>
                  <a:lnTo>
                    <a:pt x="186795" y="185922"/>
                  </a:lnTo>
                  <a:lnTo>
                    <a:pt x="172431" y="173099"/>
                  </a:lnTo>
                  <a:lnTo>
                    <a:pt x="163688" y="168042"/>
                  </a:lnTo>
                  <a:lnTo>
                    <a:pt x="123436" y="160925"/>
                  </a:lnTo>
                  <a:lnTo>
                    <a:pt x="85643" y="164405"/>
                  </a:lnTo>
                  <a:lnTo>
                    <a:pt x="52219" y="178434"/>
                  </a:lnTo>
                  <a:lnTo>
                    <a:pt x="9330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4464082" y="5422176"/>
              <a:ext cx="126344" cy="126343"/>
            </a:xfrm>
            <a:custGeom>
              <a:avLst/>
              <a:gdLst/>
              <a:ahLst/>
              <a:cxnLst/>
              <a:rect l="0" t="0" r="0" b="0"/>
              <a:pathLst>
                <a:path w="126344" h="126343">
                  <a:moveTo>
                    <a:pt x="126343" y="0"/>
                  </a:moveTo>
                  <a:lnTo>
                    <a:pt x="87969" y="29308"/>
                  </a:lnTo>
                  <a:lnTo>
                    <a:pt x="31383" y="880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4400911" y="5411647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168456" y="136871"/>
                  </a:moveTo>
                  <a:lnTo>
                    <a:pt x="114342" y="91089"/>
                  </a:lnTo>
                  <a:lnTo>
                    <a:pt x="51093" y="29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864165" y="5327419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4" y="58617"/>
                  </a:lnTo>
                  <a:lnTo>
                    <a:pt x="1459" y="121197"/>
                  </a:lnTo>
                  <a:lnTo>
                    <a:pt x="7322" y="171351"/>
                  </a:lnTo>
                  <a:lnTo>
                    <a:pt x="6776" y="230813"/>
                  </a:lnTo>
                  <a:lnTo>
                    <a:pt x="1339" y="2876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968372" y="5353416"/>
              <a:ext cx="278810" cy="288557"/>
            </a:xfrm>
            <a:custGeom>
              <a:avLst/>
              <a:gdLst/>
              <a:ahLst/>
              <a:cxnLst/>
              <a:rect l="0" t="0" r="0" b="0"/>
              <a:pathLst>
                <a:path w="278810" h="288557">
                  <a:moveTo>
                    <a:pt x="159006" y="5589"/>
                  </a:moveTo>
                  <a:lnTo>
                    <a:pt x="142238" y="0"/>
                  </a:lnTo>
                  <a:lnTo>
                    <a:pt x="109454" y="2113"/>
                  </a:lnTo>
                  <a:lnTo>
                    <a:pt x="75694" y="15738"/>
                  </a:lnTo>
                  <a:lnTo>
                    <a:pt x="49053" y="40181"/>
                  </a:lnTo>
                  <a:lnTo>
                    <a:pt x="11917" y="93332"/>
                  </a:lnTo>
                  <a:lnTo>
                    <a:pt x="4794" y="106198"/>
                  </a:lnTo>
                  <a:lnTo>
                    <a:pt x="0" y="132973"/>
                  </a:lnTo>
                  <a:lnTo>
                    <a:pt x="866" y="188289"/>
                  </a:lnTo>
                  <a:lnTo>
                    <a:pt x="12194" y="224669"/>
                  </a:lnTo>
                  <a:lnTo>
                    <a:pt x="43732" y="267611"/>
                  </a:lnTo>
                  <a:lnTo>
                    <a:pt x="50571" y="275027"/>
                  </a:lnTo>
                  <a:lnTo>
                    <a:pt x="73768" y="283267"/>
                  </a:lnTo>
                  <a:lnTo>
                    <a:pt x="130730" y="288556"/>
                  </a:lnTo>
                  <a:lnTo>
                    <a:pt x="167395" y="283883"/>
                  </a:lnTo>
                  <a:lnTo>
                    <a:pt x="200486" y="269501"/>
                  </a:lnTo>
                  <a:lnTo>
                    <a:pt x="226928" y="250421"/>
                  </a:lnTo>
                  <a:lnTo>
                    <a:pt x="255654" y="214608"/>
                  </a:lnTo>
                  <a:lnTo>
                    <a:pt x="277654" y="157723"/>
                  </a:lnTo>
                  <a:lnTo>
                    <a:pt x="278809" y="134035"/>
                  </a:lnTo>
                  <a:lnTo>
                    <a:pt x="270018" y="90233"/>
                  </a:lnTo>
                  <a:lnTo>
                    <a:pt x="254810" y="58355"/>
                  </a:lnTo>
                  <a:lnTo>
                    <a:pt x="229896" y="32271"/>
                  </a:lnTo>
                  <a:lnTo>
                    <a:pt x="194698" y="15315"/>
                  </a:lnTo>
                  <a:lnTo>
                    <a:pt x="139515" y="6870"/>
                  </a:lnTo>
                  <a:lnTo>
                    <a:pt x="12742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5305679" y="5179404"/>
              <a:ext cx="116498" cy="206457"/>
            </a:xfrm>
            <a:custGeom>
              <a:avLst/>
              <a:gdLst/>
              <a:ahLst/>
              <a:cxnLst/>
              <a:rect l="0" t="0" r="0" b="0"/>
              <a:pathLst>
                <a:path w="116498" h="206457">
                  <a:moveTo>
                    <a:pt x="116497" y="53259"/>
                  </a:moveTo>
                  <a:lnTo>
                    <a:pt x="92450" y="71240"/>
                  </a:lnTo>
                  <a:lnTo>
                    <a:pt x="42828" y="129590"/>
                  </a:lnTo>
                  <a:lnTo>
                    <a:pt x="20316" y="169592"/>
                  </a:lnTo>
                  <a:lnTo>
                    <a:pt x="19621" y="178777"/>
                  </a:lnTo>
                  <a:lnTo>
                    <a:pt x="25088" y="195222"/>
                  </a:lnTo>
                  <a:lnTo>
                    <a:pt x="32161" y="200544"/>
                  </a:lnTo>
                  <a:lnTo>
                    <a:pt x="52498" y="206456"/>
                  </a:lnTo>
                  <a:lnTo>
                    <a:pt x="62132" y="205693"/>
                  </a:lnTo>
                  <a:lnTo>
                    <a:pt x="79077" y="198606"/>
                  </a:lnTo>
                  <a:lnTo>
                    <a:pt x="83361" y="191101"/>
                  </a:lnTo>
                  <a:lnTo>
                    <a:pt x="85002" y="170284"/>
                  </a:lnTo>
                  <a:lnTo>
                    <a:pt x="78713" y="151673"/>
                  </a:lnTo>
                  <a:lnTo>
                    <a:pt x="73760" y="143435"/>
                  </a:lnTo>
                  <a:lnTo>
                    <a:pt x="58898" y="131162"/>
                  </a:lnTo>
                  <a:lnTo>
                    <a:pt x="26350" y="108162"/>
                  </a:lnTo>
                  <a:lnTo>
                    <a:pt x="4519" y="82394"/>
                  </a:lnTo>
                  <a:lnTo>
                    <a:pt x="901" y="72683"/>
                  </a:lnTo>
                  <a:lnTo>
                    <a:pt x="0" y="52533"/>
                  </a:lnTo>
                  <a:lnTo>
                    <a:pt x="6619" y="34999"/>
                  </a:lnTo>
                  <a:lnTo>
                    <a:pt x="29932" y="4679"/>
                  </a:lnTo>
                  <a:lnTo>
                    <a:pt x="37730" y="985"/>
                  </a:lnTo>
                  <a:lnTo>
                    <a:pt x="55753" y="0"/>
                  </a:lnTo>
                  <a:lnTo>
                    <a:pt x="72342" y="6582"/>
                  </a:lnTo>
                  <a:lnTo>
                    <a:pt x="80041" y="11612"/>
                  </a:lnTo>
                  <a:lnTo>
                    <a:pt x="91716" y="26561"/>
                  </a:lnTo>
                  <a:lnTo>
                    <a:pt x="105968" y="53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3" name="Freeform 272"/>
          <p:cNvSpPr/>
          <p:nvPr/>
        </p:nvSpPr>
        <p:spPr>
          <a:xfrm>
            <a:off x="1969561" y="3855200"/>
            <a:ext cx="630780" cy="776974"/>
          </a:xfrm>
          <a:custGeom>
            <a:avLst/>
            <a:gdLst/>
            <a:ahLst/>
            <a:cxnLst/>
            <a:rect l="0" t="0" r="0" b="0"/>
            <a:pathLst>
              <a:path w="630780" h="776974">
                <a:moveTo>
                  <a:pt x="515164" y="103515"/>
                </a:moveTo>
                <a:lnTo>
                  <a:pt x="478078" y="68768"/>
                </a:lnTo>
                <a:lnTo>
                  <a:pt x="414771" y="29117"/>
                </a:lnTo>
                <a:lnTo>
                  <a:pt x="368731" y="7190"/>
                </a:lnTo>
                <a:lnTo>
                  <a:pt x="317437" y="0"/>
                </a:lnTo>
                <a:lnTo>
                  <a:pt x="265363" y="1699"/>
                </a:lnTo>
                <a:lnTo>
                  <a:pt x="210217" y="17404"/>
                </a:lnTo>
                <a:lnTo>
                  <a:pt x="147870" y="54833"/>
                </a:lnTo>
                <a:lnTo>
                  <a:pt x="108683" y="89536"/>
                </a:lnTo>
                <a:lnTo>
                  <a:pt x="73049" y="144365"/>
                </a:lnTo>
                <a:lnTo>
                  <a:pt x="46288" y="198105"/>
                </a:lnTo>
                <a:lnTo>
                  <a:pt x="27528" y="256481"/>
                </a:lnTo>
                <a:lnTo>
                  <a:pt x="12940" y="316551"/>
                </a:lnTo>
                <a:lnTo>
                  <a:pt x="2974" y="377364"/>
                </a:lnTo>
                <a:lnTo>
                  <a:pt x="0" y="433732"/>
                </a:lnTo>
                <a:lnTo>
                  <a:pt x="5002" y="489667"/>
                </a:lnTo>
                <a:lnTo>
                  <a:pt x="17254" y="541747"/>
                </a:lnTo>
                <a:lnTo>
                  <a:pt x="34420" y="597832"/>
                </a:lnTo>
                <a:lnTo>
                  <a:pt x="49582" y="639195"/>
                </a:lnTo>
                <a:lnTo>
                  <a:pt x="101226" y="699943"/>
                </a:lnTo>
                <a:lnTo>
                  <a:pt x="157827" y="742227"/>
                </a:lnTo>
                <a:lnTo>
                  <a:pt x="207840" y="767977"/>
                </a:lnTo>
                <a:lnTo>
                  <a:pt x="265898" y="775489"/>
                </a:lnTo>
                <a:lnTo>
                  <a:pt x="327756" y="776973"/>
                </a:lnTo>
                <a:lnTo>
                  <a:pt x="365269" y="771641"/>
                </a:lnTo>
                <a:lnTo>
                  <a:pt x="423198" y="744540"/>
                </a:lnTo>
                <a:lnTo>
                  <a:pt x="447384" y="730006"/>
                </a:lnTo>
                <a:lnTo>
                  <a:pt x="496904" y="671596"/>
                </a:lnTo>
                <a:lnTo>
                  <a:pt x="539668" y="608843"/>
                </a:lnTo>
                <a:lnTo>
                  <a:pt x="574817" y="550646"/>
                </a:lnTo>
                <a:lnTo>
                  <a:pt x="606800" y="493719"/>
                </a:lnTo>
                <a:lnTo>
                  <a:pt x="625887" y="438173"/>
                </a:lnTo>
                <a:lnTo>
                  <a:pt x="629972" y="375423"/>
                </a:lnTo>
                <a:lnTo>
                  <a:pt x="630779" y="312293"/>
                </a:lnTo>
                <a:lnTo>
                  <a:pt x="624650" y="286382"/>
                </a:lnTo>
                <a:lnTo>
                  <a:pt x="595049" y="223132"/>
                </a:lnTo>
                <a:lnTo>
                  <a:pt x="560678" y="172776"/>
                </a:lnTo>
                <a:lnTo>
                  <a:pt x="502772" y="127107"/>
                </a:lnTo>
                <a:lnTo>
                  <a:pt x="451993" y="10351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4" name="Freeform 273"/>
          <p:cNvSpPr/>
          <p:nvPr/>
        </p:nvSpPr>
        <p:spPr>
          <a:xfrm>
            <a:off x="5145079" y="5112306"/>
            <a:ext cx="404924" cy="360288"/>
          </a:xfrm>
          <a:custGeom>
            <a:avLst/>
            <a:gdLst/>
            <a:ahLst/>
            <a:cxnLst/>
            <a:rect l="0" t="0" r="0" b="0"/>
            <a:pathLst>
              <a:path w="404924" h="360288">
                <a:moveTo>
                  <a:pt x="77055" y="15072"/>
                </a:moveTo>
                <a:lnTo>
                  <a:pt x="53009" y="24647"/>
                </a:lnTo>
                <a:lnTo>
                  <a:pt x="31586" y="42605"/>
                </a:lnTo>
                <a:lnTo>
                  <a:pt x="11591" y="69633"/>
                </a:lnTo>
                <a:lnTo>
                  <a:pt x="1946" y="89624"/>
                </a:lnTo>
                <a:lnTo>
                  <a:pt x="0" y="110207"/>
                </a:lnTo>
                <a:lnTo>
                  <a:pt x="14514" y="173033"/>
                </a:lnTo>
                <a:lnTo>
                  <a:pt x="33636" y="215120"/>
                </a:lnTo>
                <a:lnTo>
                  <a:pt x="73740" y="272696"/>
                </a:lnTo>
                <a:lnTo>
                  <a:pt x="102830" y="301270"/>
                </a:lnTo>
                <a:lnTo>
                  <a:pt x="155631" y="334206"/>
                </a:lnTo>
                <a:lnTo>
                  <a:pt x="212950" y="355001"/>
                </a:lnTo>
                <a:lnTo>
                  <a:pt x="250812" y="360287"/>
                </a:lnTo>
                <a:lnTo>
                  <a:pt x="297121" y="353667"/>
                </a:lnTo>
                <a:lnTo>
                  <a:pt x="328264" y="343254"/>
                </a:lnTo>
                <a:lnTo>
                  <a:pt x="367687" y="312692"/>
                </a:lnTo>
                <a:lnTo>
                  <a:pt x="395120" y="276762"/>
                </a:lnTo>
                <a:lnTo>
                  <a:pt x="404811" y="256551"/>
                </a:lnTo>
                <a:lnTo>
                  <a:pt x="404923" y="199339"/>
                </a:lnTo>
                <a:lnTo>
                  <a:pt x="401539" y="155977"/>
                </a:lnTo>
                <a:lnTo>
                  <a:pt x="380620" y="102523"/>
                </a:lnTo>
                <a:lnTo>
                  <a:pt x="347055" y="55487"/>
                </a:lnTo>
                <a:lnTo>
                  <a:pt x="324991" y="34326"/>
                </a:lnTo>
                <a:lnTo>
                  <a:pt x="264982" y="8511"/>
                </a:lnTo>
                <a:lnTo>
                  <a:pt x="227624" y="0"/>
                </a:lnTo>
                <a:lnTo>
                  <a:pt x="182966" y="6419"/>
                </a:lnTo>
                <a:lnTo>
                  <a:pt x="161562" y="14736"/>
                </a:lnTo>
                <a:lnTo>
                  <a:pt x="108678" y="52939"/>
                </a:lnTo>
                <a:lnTo>
                  <a:pt x="50789" y="77221"/>
                </a:lnTo>
                <a:lnTo>
                  <a:pt x="24413" y="8877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05658" y="168455"/>
            <a:ext cx="4345145" cy="821224"/>
            <a:chOff x="1905658" y="168455"/>
            <a:chExt cx="4345145" cy="821224"/>
          </a:xfrm>
        </p:grpSpPr>
        <p:sp>
          <p:nvSpPr>
            <p:cNvPr id="2" name="Freeform 1"/>
            <p:cNvSpPr/>
            <p:nvPr/>
          </p:nvSpPr>
          <p:spPr>
            <a:xfrm>
              <a:off x="2161419" y="195915"/>
              <a:ext cx="636315" cy="506810"/>
            </a:xfrm>
            <a:custGeom>
              <a:avLst/>
              <a:gdLst/>
              <a:ahLst/>
              <a:cxnLst/>
              <a:rect l="0" t="0" r="0" b="0"/>
              <a:pathLst>
                <a:path w="636315" h="506810">
                  <a:moveTo>
                    <a:pt x="397006" y="14654"/>
                  </a:moveTo>
                  <a:lnTo>
                    <a:pt x="347454" y="0"/>
                  </a:lnTo>
                  <a:lnTo>
                    <a:pt x="287218" y="3268"/>
                  </a:lnTo>
                  <a:lnTo>
                    <a:pt x="229047" y="18298"/>
                  </a:lnTo>
                  <a:lnTo>
                    <a:pt x="166906" y="49039"/>
                  </a:lnTo>
                  <a:lnTo>
                    <a:pt x="109052" y="87737"/>
                  </a:lnTo>
                  <a:lnTo>
                    <a:pt x="50171" y="140755"/>
                  </a:lnTo>
                  <a:lnTo>
                    <a:pt x="36966" y="156097"/>
                  </a:lnTo>
                  <a:lnTo>
                    <a:pt x="9533" y="215948"/>
                  </a:lnTo>
                  <a:lnTo>
                    <a:pt x="659" y="265240"/>
                  </a:lnTo>
                  <a:lnTo>
                    <a:pt x="0" y="325892"/>
                  </a:lnTo>
                  <a:lnTo>
                    <a:pt x="19974" y="382933"/>
                  </a:lnTo>
                  <a:lnTo>
                    <a:pt x="46450" y="428082"/>
                  </a:lnTo>
                  <a:lnTo>
                    <a:pt x="102858" y="474030"/>
                  </a:lnTo>
                  <a:lnTo>
                    <a:pt x="161261" y="493997"/>
                  </a:lnTo>
                  <a:lnTo>
                    <a:pt x="213031" y="504382"/>
                  </a:lnTo>
                  <a:lnTo>
                    <a:pt x="271135" y="506809"/>
                  </a:lnTo>
                  <a:lnTo>
                    <a:pt x="327085" y="500640"/>
                  </a:lnTo>
                  <a:lnTo>
                    <a:pt x="384087" y="491403"/>
                  </a:lnTo>
                  <a:lnTo>
                    <a:pt x="442807" y="471562"/>
                  </a:lnTo>
                  <a:lnTo>
                    <a:pt x="504449" y="434541"/>
                  </a:lnTo>
                  <a:lnTo>
                    <a:pt x="559345" y="394603"/>
                  </a:lnTo>
                  <a:lnTo>
                    <a:pt x="587176" y="368087"/>
                  </a:lnTo>
                  <a:lnTo>
                    <a:pt x="624747" y="304883"/>
                  </a:lnTo>
                  <a:lnTo>
                    <a:pt x="636314" y="242346"/>
                  </a:lnTo>
                  <a:lnTo>
                    <a:pt x="635978" y="198062"/>
                  </a:lnTo>
                  <a:lnTo>
                    <a:pt x="620930" y="155305"/>
                  </a:lnTo>
                  <a:lnTo>
                    <a:pt x="580565" y="96059"/>
                  </a:lnTo>
                  <a:lnTo>
                    <a:pt x="533653" y="64616"/>
                  </a:lnTo>
                  <a:lnTo>
                    <a:pt x="502581" y="50118"/>
                  </a:lnTo>
                  <a:lnTo>
                    <a:pt x="469274" y="45234"/>
                  </a:lnTo>
                  <a:lnTo>
                    <a:pt x="418062" y="46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9036" y="62118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8780" y="175726"/>
              <a:ext cx="507197" cy="448067"/>
            </a:xfrm>
            <a:custGeom>
              <a:avLst/>
              <a:gdLst/>
              <a:ahLst/>
              <a:cxnLst/>
              <a:rect l="0" t="0" r="0" b="0"/>
              <a:pathLst>
                <a:path w="507197" h="448067">
                  <a:moveTo>
                    <a:pt x="309852" y="34843"/>
                  </a:moveTo>
                  <a:lnTo>
                    <a:pt x="283466" y="19202"/>
                  </a:lnTo>
                  <a:lnTo>
                    <a:pt x="220950" y="0"/>
                  </a:lnTo>
                  <a:lnTo>
                    <a:pt x="158497" y="2571"/>
                  </a:lnTo>
                  <a:lnTo>
                    <a:pt x="116567" y="12283"/>
                  </a:lnTo>
                  <a:lnTo>
                    <a:pt x="87116" y="30629"/>
                  </a:lnTo>
                  <a:lnTo>
                    <a:pt x="57853" y="58941"/>
                  </a:lnTo>
                  <a:lnTo>
                    <a:pt x="24705" y="117854"/>
                  </a:lnTo>
                  <a:lnTo>
                    <a:pt x="4872" y="177793"/>
                  </a:lnTo>
                  <a:lnTo>
                    <a:pt x="0" y="210680"/>
                  </a:lnTo>
                  <a:lnTo>
                    <a:pt x="3835" y="266318"/>
                  </a:lnTo>
                  <a:lnTo>
                    <a:pt x="13549" y="314648"/>
                  </a:lnTo>
                  <a:lnTo>
                    <a:pt x="31896" y="363154"/>
                  </a:lnTo>
                  <a:lnTo>
                    <a:pt x="49445" y="388989"/>
                  </a:lnTo>
                  <a:lnTo>
                    <a:pt x="84645" y="417676"/>
                  </a:lnTo>
                  <a:lnTo>
                    <a:pt x="137292" y="439924"/>
                  </a:lnTo>
                  <a:lnTo>
                    <a:pt x="160628" y="448066"/>
                  </a:lnTo>
                  <a:lnTo>
                    <a:pt x="204676" y="448048"/>
                  </a:lnTo>
                  <a:lnTo>
                    <a:pt x="260361" y="440634"/>
                  </a:lnTo>
                  <a:lnTo>
                    <a:pt x="316843" y="427648"/>
                  </a:lnTo>
                  <a:lnTo>
                    <a:pt x="372557" y="410326"/>
                  </a:lnTo>
                  <a:lnTo>
                    <a:pt x="398881" y="394232"/>
                  </a:lnTo>
                  <a:lnTo>
                    <a:pt x="457164" y="340088"/>
                  </a:lnTo>
                  <a:lnTo>
                    <a:pt x="478282" y="312850"/>
                  </a:lnTo>
                  <a:lnTo>
                    <a:pt x="500789" y="267313"/>
                  </a:lnTo>
                  <a:lnTo>
                    <a:pt x="507196" y="223956"/>
                  </a:lnTo>
                  <a:lnTo>
                    <a:pt x="503505" y="185243"/>
                  </a:lnTo>
                  <a:lnTo>
                    <a:pt x="483372" y="127420"/>
                  </a:lnTo>
                  <a:lnTo>
                    <a:pt x="470420" y="106794"/>
                  </a:lnTo>
                  <a:lnTo>
                    <a:pt x="453745" y="92948"/>
                  </a:lnTo>
                  <a:lnTo>
                    <a:pt x="392411" y="54174"/>
                  </a:lnTo>
                  <a:lnTo>
                    <a:pt x="335995" y="39875"/>
                  </a:lnTo>
                  <a:lnTo>
                    <a:pt x="278266" y="34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57774" y="178984"/>
              <a:ext cx="420585" cy="434234"/>
            </a:xfrm>
            <a:custGeom>
              <a:avLst/>
              <a:gdLst/>
              <a:ahLst/>
              <a:cxnLst/>
              <a:rect l="0" t="0" r="0" b="0"/>
              <a:pathLst>
                <a:path w="420585" h="434234">
                  <a:moveTo>
                    <a:pt x="185169" y="73699"/>
                  </a:moveTo>
                  <a:lnTo>
                    <a:pt x="145481" y="76039"/>
                  </a:lnTo>
                  <a:lnTo>
                    <a:pt x="90732" y="103008"/>
                  </a:lnTo>
                  <a:lnTo>
                    <a:pt x="32858" y="153063"/>
                  </a:lnTo>
                  <a:lnTo>
                    <a:pt x="10318" y="186252"/>
                  </a:lnTo>
                  <a:lnTo>
                    <a:pt x="0" y="231311"/>
                  </a:lnTo>
                  <a:lnTo>
                    <a:pt x="2532" y="281706"/>
                  </a:lnTo>
                  <a:lnTo>
                    <a:pt x="21870" y="328094"/>
                  </a:lnTo>
                  <a:lnTo>
                    <a:pt x="61015" y="383350"/>
                  </a:lnTo>
                  <a:lnTo>
                    <a:pt x="109475" y="416101"/>
                  </a:lnTo>
                  <a:lnTo>
                    <a:pt x="158778" y="434183"/>
                  </a:lnTo>
                  <a:lnTo>
                    <a:pt x="205295" y="434233"/>
                  </a:lnTo>
                  <a:lnTo>
                    <a:pt x="257775" y="422600"/>
                  </a:lnTo>
                  <a:lnTo>
                    <a:pt x="305749" y="398985"/>
                  </a:lnTo>
                  <a:lnTo>
                    <a:pt x="361488" y="355268"/>
                  </a:lnTo>
                  <a:lnTo>
                    <a:pt x="392609" y="317524"/>
                  </a:lnTo>
                  <a:lnTo>
                    <a:pt x="414791" y="259729"/>
                  </a:lnTo>
                  <a:lnTo>
                    <a:pt x="420584" y="226569"/>
                  </a:lnTo>
                  <a:lnTo>
                    <a:pt x="416098" y="175016"/>
                  </a:lnTo>
                  <a:lnTo>
                    <a:pt x="400471" y="126206"/>
                  </a:lnTo>
                  <a:lnTo>
                    <a:pt x="360443" y="70241"/>
                  </a:lnTo>
                  <a:lnTo>
                    <a:pt x="338357" y="43429"/>
                  </a:lnTo>
                  <a:lnTo>
                    <a:pt x="284241" y="13056"/>
                  </a:lnTo>
                  <a:lnTo>
                    <a:pt x="232598" y="2579"/>
                  </a:lnTo>
                  <a:lnTo>
                    <a:pt x="1956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09212" y="210569"/>
              <a:ext cx="417095" cy="427693"/>
            </a:xfrm>
            <a:custGeom>
              <a:avLst/>
              <a:gdLst/>
              <a:ahLst/>
              <a:cxnLst/>
              <a:rect l="0" t="0" r="0" b="0"/>
              <a:pathLst>
                <a:path w="417095" h="427693">
                  <a:moveTo>
                    <a:pt x="170684" y="0"/>
                  </a:moveTo>
                  <a:lnTo>
                    <a:pt x="148327" y="0"/>
                  </a:lnTo>
                  <a:lnTo>
                    <a:pt x="117657" y="11179"/>
                  </a:lnTo>
                  <a:lnTo>
                    <a:pt x="86342" y="34898"/>
                  </a:lnTo>
                  <a:lnTo>
                    <a:pt x="45252" y="96117"/>
                  </a:lnTo>
                  <a:lnTo>
                    <a:pt x="16446" y="156767"/>
                  </a:lnTo>
                  <a:lnTo>
                    <a:pt x="851" y="207757"/>
                  </a:lnTo>
                  <a:lnTo>
                    <a:pt x="0" y="259910"/>
                  </a:lnTo>
                  <a:lnTo>
                    <a:pt x="7157" y="301229"/>
                  </a:lnTo>
                  <a:lnTo>
                    <a:pt x="22276" y="330109"/>
                  </a:lnTo>
                  <a:lnTo>
                    <a:pt x="56751" y="374130"/>
                  </a:lnTo>
                  <a:lnTo>
                    <a:pt x="113310" y="413292"/>
                  </a:lnTo>
                  <a:lnTo>
                    <a:pt x="170096" y="427692"/>
                  </a:lnTo>
                  <a:lnTo>
                    <a:pt x="232309" y="425294"/>
                  </a:lnTo>
                  <a:lnTo>
                    <a:pt x="277981" y="411193"/>
                  </a:lnTo>
                  <a:lnTo>
                    <a:pt x="334899" y="370307"/>
                  </a:lnTo>
                  <a:lnTo>
                    <a:pt x="351293" y="352924"/>
                  </a:lnTo>
                  <a:lnTo>
                    <a:pt x="388025" y="290162"/>
                  </a:lnTo>
                  <a:lnTo>
                    <a:pt x="407895" y="234914"/>
                  </a:lnTo>
                  <a:lnTo>
                    <a:pt x="417094" y="192957"/>
                  </a:lnTo>
                  <a:lnTo>
                    <a:pt x="412280" y="150889"/>
                  </a:lnTo>
                  <a:lnTo>
                    <a:pt x="395386" y="109959"/>
                  </a:lnTo>
                  <a:lnTo>
                    <a:pt x="368674" y="76255"/>
                  </a:lnTo>
                  <a:lnTo>
                    <a:pt x="312224" y="35894"/>
                  </a:lnTo>
                  <a:lnTo>
                    <a:pt x="253061" y="16753"/>
                  </a:lnTo>
                  <a:lnTo>
                    <a:pt x="21279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38318" y="168455"/>
              <a:ext cx="379714" cy="404599"/>
            </a:xfrm>
            <a:custGeom>
              <a:avLst/>
              <a:gdLst/>
              <a:ahLst/>
              <a:cxnLst/>
              <a:rect l="0" t="0" r="0" b="0"/>
              <a:pathLst>
                <a:path w="379714" h="404599">
                  <a:moveTo>
                    <a:pt x="262759" y="0"/>
                  </a:moveTo>
                  <a:lnTo>
                    <a:pt x="235203" y="7236"/>
                  </a:lnTo>
                  <a:lnTo>
                    <a:pt x="178981" y="9879"/>
                  </a:lnTo>
                  <a:lnTo>
                    <a:pt x="122468" y="10400"/>
                  </a:lnTo>
                  <a:lnTo>
                    <a:pt x="66245" y="3268"/>
                  </a:lnTo>
                  <a:lnTo>
                    <a:pt x="38159" y="1453"/>
                  </a:lnTo>
                  <a:lnTo>
                    <a:pt x="16318" y="6885"/>
                  </a:lnTo>
                  <a:lnTo>
                    <a:pt x="7218" y="11609"/>
                  </a:lnTo>
                  <a:lnTo>
                    <a:pt x="2321" y="19438"/>
                  </a:lnTo>
                  <a:lnTo>
                    <a:pt x="0" y="40615"/>
                  </a:lnTo>
                  <a:lnTo>
                    <a:pt x="6872" y="92338"/>
                  </a:lnTo>
                  <a:lnTo>
                    <a:pt x="9443" y="147615"/>
                  </a:lnTo>
                  <a:lnTo>
                    <a:pt x="15540" y="198005"/>
                  </a:lnTo>
                  <a:lnTo>
                    <a:pt x="19567" y="203363"/>
                  </a:lnTo>
                  <a:lnTo>
                    <a:pt x="24593" y="204596"/>
                  </a:lnTo>
                  <a:lnTo>
                    <a:pt x="30282" y="203078"/>
                  </a:lnTo>
                  <a:lnTo>
                    <a:pt x="85317" y="172708"/>
                  </a:lnTo>
                  <a:lnTo>
                    <a:pt x="148251" y="152144"/>
                  </a:lnTo>
                  <a:lnTo>
                    <a:pt x="185807" y="149975"/>
                  </a:lnTo>
                  <a:lnTo>
                    <a:pt x="246863" y="162239"/>
                  </a:lnTo>
                  <a:lnTo>
                    <a:pt x="292115" y="176804"/>
                  </a:lnTo>
                  <a:lnTo>
                    <a:pt x="332194" y="207698"/>
                  </a:lnTo>
                  <a:lnTo>
                    <a:pt x="374997" y="263885"/>
                  </a:lnTo>
                  <a:lnTo>
                    <a:pt x="379713" y="287688"/>
                  </a:lnTo>
                  <a:lnTo>
                    <a:pt x="373209" y="335508"/>
                  </a:lnTo>
                  <a:lnTo>
                    <a:pt x="357862" y="354226"/>
                  </a:lnTo>
                  <a:lnTo>
                    <a:pt x="326033" y="374798"/>
                  </a:lnTo>
                  <a:lnTo>
                    <a:pt x="264896" y="396017"/>
                  </a:lnTo>
                  <a:lnTo>
                    <a:pt x="224918" y="404598"/>
                  </a:lnTo>
                  <a:lnTo>
                    <a:pt x="162976" y="400909"/>
                  </a:lnTo>
                  <a:lnTo>
                    <a:pt x="13641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03871" y="192868"/>
              <a:ext cx="270990" cy="459899"/>
            </a:xfrm>
            <a:custGeom>
              <a:avLst/>
              <a:gdLst/>
              <a:ahLst/>
              <a:cxnLst/>
              <a:rect l="0" t="0" r="0" b="0"/>
              <a:pathLst>
                <a:path w="270990" h="459899">
                  <a:moveTo>
                    <a:pt x="270989" y="80872"/>
                  </a:moveTo>
                  <a:lnTo>
                    <a:pt x="256416" y="38181"/>
                  </a:lnTo>
                  <a:lnTo>
                    <a:pt x="250745" y="27845"/>
                  </a:lnTo>
                  <a:lnTo>
                    <a:pt x="231966" y="13241"/>
                  </a:lnTo>
                  <a:lnTo>
                    <a:pt x="206852" y="4021"/>
                  </a:lnTo>
                  <a:lnTo>
                    <a:pt x="162168" y="0"/>
                  </a:lnTo>
                  <a:lnTo>
                    <a:pt x="103454" y="11586"/>
                  </a:lnTo>
                  <a:lnTo>
                    <a:pt x="71220" y="27068"/>
                  </a:lnTo>
                  <a:lnTo>
                    <a:pt x="45032" y="52062"/>
                  </a:lnTo>
                  <a:lnTo>
                    <a:pt x="11181" y="102295"/>
                  </a:lnTo>
                  <a:lnTo>
                    <a:pt x="3440" y="125489"/>
                  </a:lnTo>
                  <a:lnTo>
                    <a:pt x="0" y="155294"/>
                  </a:lnTo>
                  <a:lnTo>
                    <a:pt x="4710" y="178679"/>
                  </a:lnTo>
                  <a:lnTo>
                    <a:pt x="26798" y="218346"/>
                  </a:lnTo>
                  <a:lnTo>
                    <a:pt x="35665" y="225164"/>
                  </a:lnTo>
                  <a:lnTo>
                    <a:pt x="57996" y="232739"/>
                  </a:lnTo>
                  <a:lnTo>
                    <a:pt x="102465" y="231415"/>
                  </a:lnTo>
                  <a:lnTo>
                    <a:pt x="141507" y="218024"/>
                  </a:lnTo>
                  <a:lnTo>
                    <a:pt x="185423" y="185732"/>
                  </a:lnTo>
                  <a:lnTo>
                    <a:pt x="235816" y="127935"/>
                  </a:lnTo>
                  <a:lnTo>
                    <a:pt x="240521" y="128625"/>
                  </a:lnTo>
                  <a:lnTo>
                    <a:pt x="243658" y="134934"/>
                  </a:lnTo>
                  <a:lnTo>
                    <a:pt x="249106" y="194750"/>
                  </a:lnTo>
                  <a:lnTo>
                    <a:pt x="249769" y="252759"/>
                  </a:lnTo>
                  <a:lnTo>
                    <a:pt x="249884" y="306107"/>
                  </a:lnTo>
                  <a:lnTo>
                    <a:pt x="249918" y="360128"/>
                  </a:lnTo>
                  <a:lnTo>
                    <a:pt x="255518" y="420304"/>
                  </a:lnTo>
                  <a:lnTo>
                    <a:pt x="260460" y="459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53844" y="212594"/>
              <a:ext cx="396959" cy="513873"/>
            </a:xfrm>
            <a:custGeom>
              <a:avLst/>
              <a:gdLst/>
              <a:ahLst/>
              <a:cxnLst/>
              <a:rect l="0" t="0" r="0" b="0"/>
              <a:pathLst>
                <a:path w="396959" h="513873">
                  <a:moveTo>
                    <a:pt x="0" y="19032"/>
                  </a:moveTo>
                  <a:lnTo>
                    <a:pt x="58616" y="24622"/>
                  </a:lnTo>
                  <a:lnTo>
                    <a:pt x="120026" y="28585"/>
                  </a:lnTo>
                  <a:lnTo>
                    <a:pt x="181550" y="29368"/>
                  </a:lnTo>
                  <a:lnTo>
                    <a:pt x="232387" y="26384"/>
                  </a:lnTo>
                  <a:lnTo>
                    <a:pt x="284495" y="18091"/>
                  </a:lnTo>
                  <a:lnTo>
                    <a:pt x="343325" y="4809"/>
                  </a:lnTo>
                  <a:lnTo>
                    <a:pt x="383396" y="0"/>
                  </a:lnTo>
                  <a:lnTo>
                    <a:pt x="391298" y="2835"/>
                  </a:lnTo>
                  <a:lnTo>
                    <a:pt x="395396" y="8234"/>
                  </a:lnTo>
                  <a:lnTo>
                    <a:pt x="396958" y="15343"/>
                  </a:lnTo>
                  <a:lnTo>
                    <a:pt x="393568" y="42116"/>
                  </a:lnTo>
                  <a:lnTo>
                    <a:pt x="375511" y="96118"/>
                  </a:lnTo>
                  <a:lnTo>
                    <a:pt x="356927" y="142088"/>
                  </a:lnTo>
                  <a:lnTo>
                    <a:pt x="339723" y="193924"/>
                  </a:lnTo>
                  <a:lnTo>
                    <a:pt x="323429" y="247771"/>
                  </a:lnTo>
                  <a:lnTo>
                    <a:pt x="305399" y="306041"/>
                  </a:lnTo>
                  <a:lnTo>
                    <a:pt x="291303" y="365584"/>
                  </a:lnTo>
                  <a:lnTo>
                    <a:pt x="276083" y="418030"/>
                  </a:lnTo>
                  <a:lnTo>
                    <a:pt x="254880" y="472237"/>
                  </a:lnTo>
                  <a:lnTo>
                    <a:pt x="242156" y="513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90507" y="779108"/>
              <a:ext cx="1179193" cy="73701"/>
            </a:xfrm>
            <a:custGeom>
              <a:avLst/>
              <a:gdLst/>
              <a:ahLst/>
              <a:cxnLst/>
              <a:rect l="0" t="0" r="0" b="0"/>
              <a:pathLst>
                <a:path w="1179193" h="73701">
                  <a:moveTo>
                    <a:pt x="1179192" y="0"/>
                  </a:moveTo>
                  <a:lnTo>
                    <a:pt x="1135229" y="38374"/>
                  </a:lnTo>
                  <a:lnTo>
                    <a:pt x="1099356" y="54004"/>
                  </a:lnTo>
                  <a:lnTo>
                    <a:pt x="1059091" y="60455"/>
                  </a:lnTo>
                  <a:lnTo>
                    <a:pt x="1011935" y="51188"/>
                  </a:lnTo>
                  <a:lnTo>
                    <a:pt x="960919" y="33624"/>
                  </a:lnTo>
                  <a:lnTo>
                    <a:pt x="905749" y="15134"/>
                  </a:lnTo>
                  <a:lnTo>
                    <a:pt x="844072" y="3336"/>
                  </a:lnTo>
                  <a:lnTo>
                    <a:pt x="803816" y="4108"/>
                  </a:lnTo>
                  <a:lnTo>
                    <a:pt x="753184" y="20439"/>
                  </a:lnTo>
                  <a:lnTo>
                    <a:pt x="695627" y="49904"/>
                  </a:lnTo>
                  <a:lnTo>
                    <a:pt x="641736" y="66140"/>
                  </a:lnTo>
                  <a:lnTo>
                    <a:pt x="580739" y="65871"/>
                  </a:lnTo>
                  <a:lnTo>
                    <a:pt x="519217" y="54129"/>
                  </a:lnTo>
                  <a:lnTo>
                    <a:pt x="463217" y="33613"/>
                  </a:lnTo>
                  <a:lnTo>
                    <a:pt x="401465" y="14305"/>
                  </a:lnTo>
                  <a:lnTo>
                    <a:pt x="348884" y="3173"/>
                  </a:lnTo>
                  <a:lnTo>
                    <a:pt x="295226" y="4060"/>
                  </a:lnTo>
                  <a:lnTo>
                    <a:pt x="248522" y="14851"/>
                  </a:lnTo>
                  <a:lnTo>
                    <a:pt x="190121" y="39459"/>
                  </a:lnTo>
                  <a:lnTo>
                    <a:pt x="137901" y="58444"/>
                  </a:lnTo>
                  <a:lnTo>
                    <a:pt x="77499" y="70340"/>
                  </a:lnTo>
                  <a:lnTo>
                    <a:pt x="31542" y="7270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48269" y="800165"/>
              <a:ext cx="431670" cy="94758"/>
            </a:xfrm>
            <a:custGeom>
              <a:avLst/>
              <a:gdLst/>
              <a:ahLst/>
              <a:cxnLst/>
              <a:rect l="0" t="0" r="0" b="0"/>
              <a:pathLst>
                <a:path w="431670" h="94758">
                  <a:moveTo>
                    <a:pt x="431669" y="0"/>
                  </a:moveTo>
                  <a:lnTo>
                    <a:pt x="369191" y="8334"/>
                  </a:lnTo>
                  <a:lnTo>
                    <a:pt x="312482" y="15684"/>
                  </a:lnTo>
                  <a:lnTo>
                    <a:pt x="264626" y="29571"/>
                  </a:lnTo>
                  <a:lnTo>
                    <a:pt x="205167" y="54732"/>
                  </a:lnTo>
                  <a:lnTo>
                    <a:pt x="144955" y="73513"/>
                  </a:lnTo>
                  <a:lnTo>
                    <a:pt x="90764" y="87701"/>
                  </a:lnTo>
                  <a:lnTo>
                    <a:pt x="37811" y="9266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831751"/>
              <a:ext cx="2168871" cy="157928"/>
            </a:xfrm>
            <a:custGeom>
              <a:avLst/>
              <a:gdLst/>
              <a:ahLst/>
              <a:cxnLst/>
              <a:rect l="0" t="0" r="0" b="0"/>
              <a:pathLst>
                <a:path w="2168871" h="157928">
                  <a:moveTo>
                    <a:pt x="2168870" y="0"/>
                  </a:moveTo>
                  <a:lnTo>
                    <a:pt x="2119607" y="0"/>
                  </a:lnTo>
                  <a:lnTo>
                    <a:pt x="2070696" y="1170"/>
                  </a:lnTo>
                  <a:lnTo>
                    <a:pt x="2011654" y="11453"/>
                  </a:lnTo>
                  <a:lnTo>
                    <a:pt x="1959681" y="21331"/>
                  </a:lnTo>
                  <a:lnTo>
                    <a:pt x="1901777" y="28547"/>
                  </a:lnTo>
                  <a:lnTo>
                    <a:pt x="1840290" y="36574"/>
                  </a:lnTo>
                  <a:lnTo>
                    <a:pt x="1791663" y="40473"/>
                  </a:lnTo>
                  <a:lnTo>
                    <a:pt x="1731235" y="41790"/>
                  </a:lnTo>
                  <a:lnTo>
                    <a:pt x="1671119" y="38930"/>
                  </a:lnTo>
                  <a:lnTo>
                    <a:pt x="1608855" y="33036"/>
                  </a:lnTo>
                  <a:lnTo>
                    <a:pt x="1551496" y="31872"/>
                  </a:lnTo>
                  <a:lnTo>
                    <a:pt x="1495105" y="31642"/>
                  </a:lnTo>
                  <a:lnTo>
                    <a:pt x="1438906" y="37186"/>
                  </a:lnTo>
                  <a:lnTo>
                    <a:pt x="1382745" y="41140"/>
                  </a:lnTo>
                  <a:lnTo>
                    <a:pt x="1326591" y="45041"/>
                  </a:lnTo>
                  <a:lnTo>
                    <a:pt x="1270438" y="56730"/>
                  </a:lnTo>
                  <a:lnTo>
                    <a:pt x="1214286" y="63068"/>
                  </a:lnTo>
                  <a:lnTo>
                    <a:pt x="1158135" y="74372"/>
                  </a:lnTo>
                  <a:lnTo>
                    <a:pt x="1101982" y="87870"/>
                  </a:lnTo>
                  <a:lnTo>
                    <a:pt x="1044661" y="94566"/>
                  </a:lnTo>
                  <a:lnTo>
                    <a:pt x="981345" y="102821"/>
                  </a:lnTo>
                  <a:lnTo>
                    <a:pt x="934567" y="104555"/>
                  </a:lnTo>
                  <a:lnTo>
                    <a:pt x="871947" y="105141"/>
                  </a:lnTo>
                  <a:lnTo>
                    <a:pt x="823124" y="105242"/>
                  </a:lnTo>
                  <a:lnTo>
                    <a:pt x="762630" y="105276"/>
                  </a:lnTo>
                  <a:lnTo>
                    <a:pt x="705620" y="105283"/>
                  </a:lnTo>
                  <a:lnTo>
                    <a:pt x="643710" y="105285"/>
                  </a:lnTo>
                  <a:lnTo>
                    <a:pt x="592501" y="105285"/>
                  </a:lnTo>
                  <a:lnTo>
                    <a:pt x="530031" y="112520"/>
                  </a:lnTo>
                  <a:lnTo>
                    <a:pt x="480960" y="116008"/>
                  </a:lnTo>
                  <a:lnTo>
                    <a:pt x="433925" y="122760"/>
                  </a:lnTo>
                  <a:lnTo>
                    <a:pt x="377744" y="125280"/>
                  </a:lnTo>
                  <a:lnTo>
                    <a:pt x="322364" y="127197"/>
                  </a:lnTo>
                  <a:lnTo>
                    <a:pt x="260851" y="133484"/>
                  </a:lnTo>
                  <a:lnTo>
                    <a:pt x="214980" y="135365"/>
                  </a:lnTo>
                  <a:lnTo>
                    <a:pt x="170416" y="139321"/>
                  </a:lnTo>
                  <a:lnTo>
                    <a:pt x="127213" y="143809"/>
                  </a:lnTo>
                  <a:lnTo>
                    <a:pt x="65768" y="147505"/>
                  </a:lnTo>
                  <a:lnTo>
                    <a:pt x="14377" y="15552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32580" y="831751"/>
              <a:ext cx="189514" cy="55416"/>
            </a:xfrm>
            <a:custGeom>
              <a:avLst/>
              <a:gdLst/>
              <a:ahLst/>
              <a:cxnLst/>
              <a:rect l="0" t="0" r="0" b="0"/>
              <a:pathLst>
                <a:path w="189514" h="55416">
                  <a:moveTo>
                    <a:pt x="189513" y="42114"/>
                  </a:moveTo>
                  <a:lnTo>
                    <a:pt x="178335" y="53292"/>
                  </a:lnTo>
                  <a:lnTo>
                    <a:pt x="170363" y="55415"/>
                  </a:lnTo>
                  <a:lnTo>
                    <a:pt x="137955" y="52814"/>
                  </a:lnTo>
                  <a:lnTo>
                    <a:pt x="84371" y="38165"/>
                  </a:lnTo>
                  <a:lnTo>
                    <a:pt x="22429" y="56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74528" y="873865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42114"/>
                  </a:moveTo>
                  <a:lnTo>
                    <a:pt x="236181" y="42114"/>
                  </a:lnTo>
                  <a:lnTo>
                    <a:pt x="183177" y="40944"/>
                  </a:lnTo>
                  <a:lnTo>
                    <a:pt x="121305" y="33049"/>
                  </a:lnTo>
                  <a:lnTo>
                    <a:pt x="66379" y="16233"/>
                  </a:lnTo>
                  <a:lnTo>
                    <a:pt x="19828" y="35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274205" y="1498011"/>
            <a:ext cx="1278862" cy="523461"/>
            <a:chOff x="1274205" y="1498011"/>
            <a:chExt cx="1278862" cy="523461"/>
          </a:xfrm>
        </p:grpSpPr>
        <p:sp>
          <p:nvSpPr>
            <p:cNvPr id="16" name="Freeform 15"/>
            <p:cNvSpPr/>
            <p:nvPr/>
          </p:nvSpPr>
          <p:spPr>
            <a:xfrm>
              <a:off x="1274205" y="1498011"/>
              <a:ext cx="312715" cy="448469"/>
            </a:xfrm>
            <a:custGeom>
              <a:avLst/>
              <a:gdLst/>
              <a:ahLst/>
              <a:cxnLst/>
              <a:rect l="0" t="0" r="0" b="0"/>
              <a:pathLst>
                <a:path w="312715" h="448469">
                  <a:moveTo>
                    <a:pt x="273484" y="7564"/>
                  </a:moveTo>
                  <a:lnTo>
                    <a:pt x="229521" y="22218"/>
                  </a:lnTo>
                  <a:lnTo>
                    <a:pt x="209491" y="22655"/>
                  </a:lnTo>
                  <a:lnTo>
                    <a:pt x="156392" y="10288"/>
                  </a:lnTo>
                  <a:lnTo>
                    <a:pt x="104082" y="0"/>
                  </a:lnTo>
                  <a:lnTo>
                    <a:pt x="65753" y="1033"/>
                  </a:lnTo>
                  <a:lnTo>
                    <a:pt x="44288" y="7001"/>
                  </a:lnTo>
                  <a:lnTo>
                    <a:pt x="26950" y="17452"/>
                  </a:lnTo>
                  <a:lnTo>
                    <a:pt x="14564" y="39255"/>
                  </a:lnTo>
                  <a:lnTo>
                    <a:pt x="4134" y="84414"/>
                  </a:lnTo>
                  <a:lnTo>
                    <a:pt x="610" y="146486"/>
                  </a:lnTo>
                  <a:lnTo>
                    <a:pt x="0" y="189626"/>
                  </a:lnTo>
                  <a:lnTo>
                    <a:pt x="2254" y="196789"/>
                  </a:lnTo>
                  <a:lnTo>
                    <a:pt x="6096" y="199224"/>
                  </a:lnTo>
                  <a:lnTo>
                    <a:pt x="10997" y="198509"/>
                  </a:lnTo>
                  <a:lnTo>
                    <a:pt x="69491" y="173483"/>
                  </a:lnTo>
                  <a:lnTo>
                    <a:pt x="130417" y="168240"/>
                  </a:lnTo>
                  <a:lnTo>
                    <a:pt x="185605" y="177256"/>
                  </a:lnTo>
                  <a:lnTo>
                    <a:pt x="219760" y="190034"/>
                  </a:lnTo>
                  <a:lnTo>
                    <a:pt x="262742" y="220902"/>
                  </a:lnTo>
                  <a:lnTo>
                    <a:pt x="295452" y="253559"/>
                  </a:lnTo>
                  <a:lnTo>
                    <a:pt x="305864" y="272483"/>
                  </a:lnTo>
                  <a:lnTo>
                    <a:pt x="312714" y="314046"/>
                  </a:lnTo>
                  <a:lnTo>
                    <a:pt x="306623" y="363681"/>
                  </a:lnTo>
                  <a:lnTo>
                    <a:pt x="296301" y="395400"/>
                  </a:lnTo>
                  <a:lnTo>
                    <a:pt x="265772" y="435034"/>
                  </a:lnTo>
                  <a:lnTo>
                    <a:pt x="245880" y="443216"/>
                  </a:lnTo>
                  <a:lnTo>
                    <a:pt x="194981" y="448468"/>
                  </a:lnTo>
                  <a:lnTo>
                    <a:pt x="139867" y="448335"/>
                  </a:lnTo>
                  <a:lnTo>
                    <a:pt x="100273" y="440110"/>
                  </a:lnTo>
                  <a:lnTo>
                    <a:pt x="62914" y="418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5616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02461" y="1559650"/>
              <a:ext cx="213767" cy="461822"/>
            </a:xfrm>
            <a:custGeom>
              <a:avLst/>
              <a:gdLst/>
              <a:ahLst/>
              <a:cxnLst/>
              <a:rect l="0" t="0" r="0" b="0"/>
              <a:pathLst>
                <a:path w="213767" h="461822">
                  <a:moveTo>
                    <a:pt x="150596" y="188080"/>
                  </a:moveTo>
                  <a:lnTo>
                    <a:pt x="185342" y="134205"/>
                  </a:lnTo>
                  <a:lnTo>
                    <a:pt x="194504" y="113833"/>
                  </a:lnTo>
                  <a:lnTo>
                    <a:pt x="196237" y="89961"/>
                  </a:lnTo>
                  <a:lnTo>
                    <a:pt x="191938" y="63753"/>
                  </a:lnTo>
                  <a:lnTo>
                    <a:pt x="182228" y="36507"/>
                  </a:lnTo>
                  <a:lnTo>
                    <a:pt x="166994" y="15040"/>
                  </a:lnTo>
                  <a:lnTo>
                    <a:pt x="158018" y="6039"/>
                  </a:lnTo>
                  <a:lnTo>
                    <a:pt x="146186" y="1209"/>
                  </a:lnTo>
                  <a:lnTo>
                    <a:pt x="102756" y="0"/>
                  </a:lnTo>
                  <a:lnTo>
                    <a:pt x="73961" y="4273"/>
                  </a:lnTo>
                  <a:lnTo>
                    <a:pt x="51805" y="16311"/>
                  </a:lnTo>
                  <a:lnTo>
                    <a:pt x="12241" y="55453"/>
                  </a:lnTo>
                  <a:lnTo>
                    <a:pt x="2147" y="74152"/>
                  </a:lnTo>
                  <a:lnTo>
                    <a:pt x="0" y="94162"/>
                  </a:lnTo>
                  <a:lnTo>
                    <a:pt x="8154" y="141192"/>
                  </a:lnTo>
                  <a:lnTo>
                    <a:pt x="23253" y="170548"/>
                  </a:lnTo>
                  <a:lnTo>
                    <a:pt x="39017" y="183408"/>
                  </a:lnTo>
                  <a:lnTo>
                    <a:pt x="77733" y="201195"/>
                  </a:lnTo>
                  <a:lnTo>
                    <a:pt x="114318" y="206784"/>
                  </a:lnTo>
                  <a:lnTo>
                    <a:pt x="149206" y="202851"/>
                  </a:lnTo>
                  <a:lnTo>
                    <a:pt x="167915" y="191135"/>
                  </a:lnTo>
                  <a:lnTo>
                    <a:pt x="182860" y="174230"/>
                  </a:lnTo>
                  <a:lnTo>
                    <a:pt x="193401" y="155018"/>
                  </a:lnTo>
                  <a:lnTo>
                    <a:pt x="196680" y="154341"/>
                  </a:lnTo>
                  <a:lnTo>
                    <a:pt x="198866" y="159738"/>
                  </a:lnTo>
                  <a:lnTo>
                    <a:pt x="200125" y="180163"/>
                  </a:lnTo>
                  <a:lnTo>
                    <a:pt x="194521" y="234523"/>
                  </a:lnTo>
                  <a:lnTo>
                    <a:pt x="198657" y="290061"/>
                  </a:lnTo>
                  <a:lnTo>
                    <a:pt x="202333" y="343232"/>
                  </a:lnTo>
                  <a:lnTo>
                    <a:pt x="206179" y="395675"/>
                  </a:lnTo>
                  <a:lnTo>
                    <a:pt x="211518" y="429354"/>
                  </a:lnTo>
                  <a:lnTo>
                    <a:pt x="213766" y="461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10984" y="1586556"/>
              <a:ext cx="342083" cy="434916"/>
            </a:xfrm>
            <a:custGeom>
              <a:avLst/>
              <a:gdLst/>
              <a:ahLst/>
              <a:cxnLst/>
              <a:rect l="0" t="0" r="0" b="0"/>
              <a:pathLst>
                <a:path w="342083" h="434916">
                  <a:moveTo>
                    <a:pt x="0" y="55889"/>
                  </a:moveTo>
                  <a:lnTo>
                    <a:pt x="27556" y="63125"/>
                  </a:lnTo>
                  <a:lnTo>
                    <a:pt x="80659" y="62647"/>
                  </a:lnTo>
                  <a:lnTo>
                    <a:pt x="131226" y="51635"/>
                  </a:lnTo>
                  <a:lnTo>
                    <a:pt x="193511" y="45430"/>
                  </a:lnTo>
                  <a:lnTo>
                    <a:pt x="252087" y="31033"/>
                  </a:lnTo>
                  <a:lnTo>
                    <a:pt x="314390" y="7642"/>
                  </a:lnTo>
                  <a:lnTo>
                    <a:pt x="336261" y="131"/>
                  </a:lnTo>
                  <a:lnTo>
                    <a:pt x="341157" y="0"/>
                  </a:lnTo>
                  <a:lnTo>
                    <a:pt x="342082" y="2252"/>
                  </a:lnTo>
                  <a:lnTo>
                    <a:pt x="322560" y="62653"/>
                  </a:lnTo>
                  <a:lnTo>
                    <a:pt x="292724" y="125782"/>
                  </a:lnTo>
                  <a:lnTo>
                    <a:pt x="270811" y="187969"/>
                  </a:lnTo>
                  <a:lnTo>
                    <a:pt x="250675" y="242376"/>
                  </a:lnTo>
                  <a:lnTo>
                    <a:pt x="228197" y="294154"/>
                  </a:lnTo>
                  <a:lnTo>
                    <a:pt x="207533" y="350175"/>
                  </a:lnTo>
                  <a:lnTo>
                    <a:pt x="189575" y="403262"/>
                  </a:lnTo>
                  <a:lnTo>
                    <a:pt x="178985" y="434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190134" y="1600331"/>
            <a:ext cx="871142" cy="389556"/>
            <a:chOff x="3190134" y="1600331"/>
            <a:chExt cx="871142" cy="389556"/>
          </a:xfrm>
        </p:grpSpPr>
        <p:sp>
          <p:nvSpPr>
            <p:cNvPr id="21" name="Freeform 20"/>
            <p:cNvSpPr/>
            <p:nvPr/>
          </p:nvSpPr>
          <p:spPr>
            <a:xfrm>
              <a:off x="3200663" y="1684559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178984" y="0"/>
                  </a:moveTo>
                  <a:lnTo>
                    <a:pt x="159834" y="16811"/>
                  </a:lnTo>
                  <a:lnTo>
                    <a:pt x="105767" y="49498"/>
                  </a:lnTo>
                  <a:lnTo>
                    <a:pt x="51221" y="912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90134" y="1674031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178984"/>
                  </a:moveTo>
                  <a:lnTo>
                    <a:pt x="121817" y="125109"/>
                  </a:lnTo>
                  <a:lnTo>
                    <a:pt x="73104" y="67947"/>
                  </a:lnTo>
                  <a:lnTo>
                    <a:pt x="10711" y="100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58327" y="1600331"/>
              <a:ext cx="26648" cy="389556"/>
            </a:xfrm>
            <a:custGeom>
              <a:avLst/>
              <a:gdLst/>
              <a:ahLst/>
              <a:cxnLst/>
              <a:rect l="0" t="0" r="0" b="0"/>
              <a:pathLst>
                <a:path w="26648" h="38955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91015"/>
                  </a:lnTo>
                  <a:lnTo>
                    <a:pt x="10874" y="143821"/>
                  </a:lnTo>
                  <a:lnTo>
                    <a:pt x="14564" y="190923"/>
                  </a:lnTo>
                  <a:lnTo>
                    <a:pt x="15658" y="245693"/>
                  </a:lnTo>
                  <a:lnTo>
                    <a:pt x="15982" y="300785"/>
                  </a:lnTo>
                  <a:lnTo>
                    <a:pt x="24434" y="363393"/>
                  </a:lnTo>
                  <a:lnTo>
                    <a:pt x="2664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03367" y="1642445"/>
              <a:ext cx="257909" cy="284268"/>
            </a:xfrm>
            <a:custGeom>
              <a:avLst/>
              <a:gdLst/>
              <a:ahLst/>
              <a:cxnLst/>
              <a:rect l="0" t="0" r="0" b="0"/>
              <a:pathLst>
                <a:path w="257909" h="284268">
                  <a:moveTo>
                    <a:pt x="123762" y="0"/>
                  </a:moveTo>
                  <a:lnTo>
                    <a:pt x="79800" y="20244"/>
                  </a:lnTo>
                  <a:lnTo>
                    <a:pt x="55104" y="44993"/>
                  </a:lnTo>
                  <a:lnTo>
                    <a:pt x="20658" y="105538"/>
                  </a:lnTo>
                  <a:lnTo>
                    <a:pt x="6125" y="136946"/>
                  </a:lnTo>
                  <a:lnTo>
                    <a:pt x="0" y="174067"/>
                  </a:lnTo>
                  <a:lnTo>
                    <a:pt x="3773" y="214702"/>
                  </a:lnTo>
                  <a:lnTo>
                    <a:pt x="15452" y="239313"/>
                  </a:lnTo>
                  <a:lnTo>
                    <a:pt x="41757" y="269779"/>
                  </a:lnTo>
                  <a:lnTo>
                    <a:pt x="51545" y="278119"/>
                  </a:lnTo>
                  <a:lnTo>
                    <a:pt x="62749" y="282509"/>
                  </a:lnTo>
                  <a:lnTo>
                    <a:pt x="87676" y="284267"/>
                  </a:lnTo>
                  <a:lnTo>
                    <a:pt x="147346" y="272816"/>
                  </a:lnTo>
                  <a:lnTo>
                    <a:pt x="171679" y="265141"/>
                  </a:lnTo>
                  <a:lnTo>
                    <a:pt x="190292" y="253931"/>
                  </a:lnTo>
                  <a:lnTo>
                    <a:pt x="235745" y="199227"/>
                  </a:lnTo>
                  <a:lnTo>
                    <a:pt x="251439" y="168215"/>
                  </a:lnTo>
                  <a:lnTo>
                    <a:pt x="257908" y="131210"/>
                  </a:lnTo>
                  <a:lnTo>
                    <a:pt x="254236" y="90610"/>
                  </a:lnTo>
                  <a:lnTo>
                    <a:pt x="240150" y="54533"/>
                  </a:lnTo>
                  <a:lnTo>
                    <a:pt x="215569" y="27206"/>
                  </a:lnTo>
                  <a:lnTo>
                    <a:pt x="189912" y="17941"/>
                  </a:lnTo>
                  <a:lnTo>
                    <a:pt x="13429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085057" y="1473989"/>
            <a:ext cx="336913" cy="210571"/>
            <a:chOff x="4085057" y="1473989"/>
            <a:chExt cx="336913" cy="210571"/>
          </a:xfrm>
        </p:grpSpPr>
        <p:sp>
          <p:nvSpPr>
            <p:cNvPr id="26" name="Freeform 25"/>
            <p:cNvSpPr/>
            <p:nvPr/>
          </p:nvSpPr>
          <p:spPr>
            <a:xfrm>
              <a:off x="4085057" y="157927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3346" y="1473989"/>
              <a:ext cx="18624" cy="210571"/>
            </a:xfrm>
            <a:custGeom>
              <a:avLst/>
              <a:gdLst/>
              <a:ahLst/>
              <a:cxnLst/>
              <a:rect l="0" t="0" r="0" b="0"/>
              <a:pathLst>
                <a:path w="18624" h="210571">
                  <a:moveTo>
                    <a:pt x="18623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8" y="147745"/>
                  </a:lnTo>
                  <a:lnTo>
                    <a:pt x="809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7410" y="1484518"/>
              <a:ext cx="133502" cy="140001"/>
            </a:xfrm>
            <a:custGeom>
              <a:avLst/>
              <a:gdLst/>
              <a:ahLst/>
              <a:cxnLst/>
              <a:rect l="0" t="0" r="0" b="0"/>
              <a:pathLst>
                <a:path w="133502" h="140001">
                  <a:moveTo>
                    <a:pt x="133501" y="94756"/>
                  </a:moveTo>
                  <a:lnTo>
                    <a:pt x="79627" y="119950"/>
                  </a:lnTo>
                  <a:lnTo>
                    <a:pt x="28054" y="140000"/>
                  </a:lnTo>
                  <a:lnTo>
                    <a:pt x="19920" y="138957"/>
                  </a:lnTo>
                  <a:lnTo>
                    <a:pt x="13327" y="134752"/>
                  </a:lnTo>
                  <a:lnTo>
                    <a:pt x="7761" y="128439"/>
                  </a:lnTo>
                  <a:lnTo>
                    <a:pt x="1578" y="108946"/>
                  </a:lnTo>
                  <a:lnTo>
                    <a:pt x="0" y="85855"/>
                  </a:lnTo>
                  <a:lnTo>
                    <a:pt x="5986" y="26210"/>
                  </a:lnTo>
                  <a:lnTo>
                    <a:pt x="71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1382" y="2674238"/>
            <a:ext cx="1589562" cy="295472"/>
            <a:chOff x="421382" y="2674238"/>
            <a:chExt cx="1589562" cy="295472"/>
          </a:xfrm>
        </p:grpSpPr>
        <p:sp>
          <p:nvSpPr>
            <p:cNvPr id="30" name="Freeform 29"/>
            <p:cNvSpPr/>
            <p:nvPr/>
          </p:nvSpPr>
          <p:spPr>
            <a:xfrm>
              <a:off x="421382" y="2674238"/>
              <a:ext cx="347199" cy="295342"/>
            </a:xfrm>
            <a:custGeom>
              <a:avLst/>
              <a:gdLst/>
              <a:ahLst/>
              <a:cxnLst/>
              <a:rect l="0" t="0" r="0" b="0"/>
              <a:pathLst>
                <a:path w="347199" h="295342">
                  <a:moveTo>
                    <a:pt x="41871" y="0"/>
                  </a:moveTo>
                  <a:lnTo>
                    <a:pt x="25104" y="11178"/>
                  </a:lnTo>
                  <a:lnTo>
                    <a:pt x="13752" y="29145"/>
                  </a:lnTo>
                  <a:lnTo>
                    <a:pt x="5977" y="52727"/>
                  </a:lnTo>
                  <a:lnTo>
                    <a:pt x="986" y="105995"/>
                  </a:lnTo>
                  <a:lnTo>
                    <a:pt x="0" y="161577"/>
                  </a:lnTo>
                  <a:lnTo>
                    <a:pt x="9381" y="216447"/>
                  </a:lnTo>
                  <a:lnTo>
                    <a:pt x="26135" y="250136"/>
                  </a:lnTo>
                  <a:lnTo>
                    <a:pt x="47087" y="275456"/>
                  </a:lnTo>
                  <a:lnTo>
                    <a:pt x="65247" y="290491"/>
                  </a:lnTo>
                  <a:lnTo>
                    <a:pt x="75002" y="294266"/>
                  </a:lnTo>
                  <a:lnTo>
                    <a:pt x="95201" y="295341"/>
                  </a:lnTo>
                  <a:lnTo>
                    <a:pt x="104330" y="291651"/>
                  </a:lnTo>
                  <a:lnTo>
                    <a:pt x="128358" y="269689"/>
                  </a:lnTo>
                  <a:lnTo>
                    <a:pt x="154318" y="230827"/>
                  </a:lnTo>
                  <a:lnTo>
                    <a:pt x="158950" y="220565"/>
                  </a:lnTo>
                  <a:lnTo>
                    <a:pt x="163208" y="217233"/>
                  </a:lnTo>
                  <a:lnTo>
                    <a:pt x="167216" y="218522"/>
                  </a:lnTo>
                  <a:lnTo>
                    <a:pt x="174789" y="229312"/>
                  </a:lnTo>
                  <a:lnTo>
                    <a:pt x="192302" y="261715"/>
                  </a:lnTo>
                  <a:lnTo>
                    <a:pt x="198311" y="269233"/>
                  </a:lnTo>
                  <a:lnTo>
                    <a:pt x="217465" y="280706"/>
                  </a:lnTo>
                  <a:lnTo>
                    <a:pt x="229124" y="285404"/>
                  </a:lnTo>
                  <a:lnTo>
                    <a:pt x="240406" y="286195"/>
                  </a:lnTo>
                  <a:lnTo>
                    <a:pt x="262300" y="280836"/>
                  </a:lnTo>
                  <a:lnTo>
                    <a:pt x="288768" y="264665"/>
                  </a:lnTo>
                  <a:lnTo>
                    <a:pt x="318672" y="228664"/>
                  </a:lnTo>
                  <a:lnTo>
                    <a:pt x="337706" y="189935"/>
                  </a:lnTo>
                  <a:lnTo>
                    <a:pt x="345323" y="131278"/>
                  </a:lnTo>
                  <a:lnTo>
                    <a:pt x="34719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3336" y="2695295"/>
              <a:ext cx="160319" cy="274415"/>
            </a:xfrm>
            <a:custGeom>
              <a:avLst/>
              <a:gdLst/>
              <a:ahLst/>
              <a:cxnLst/>
              <a:rect l="0" t="0" r="0" b="0"/>
              <a:pathLst>
                <a:path w="160319" h="274415">
                  <a:moveTo>
                    <a:pt x="0" y="0"/>
                  </a:moveTo>
                  <a:lnTo>
                    <a:pt x="5590" y="62093"/>
                  </a:lnTo>
                  <a:lnTo>
                    <a:pt x="15619" y="113477"/>
                  </a:lnTo>
                  <a:lnTo>
                    <a:pt x="11881" y="171807"/>
                  </a:lnTo>
                  <a:lnTo>
                    <a:pt x="16385" y="233719"/>
                  </a:lnTo>
                  <a:lnTo>
                    <a:pt x="25262" y="271241"/>
                  </a:lnTo>
                  <a:lnTo>
                    <a:pt x="27370" y="274414"/>
                  </a:lnTo>
                  <a:lnTo>
                    <a:pt x="28775" y="271850"/>
                  </a:lnTo>
                  <a:lnTo>
                    <a:pt x="42792" y="208555"/>
                  </a:lnTo>
                  <a:lnTo>
                    <a:pt x="50604" y="183938"/>
                  </a:lnTo>
                  <a:lnTo>
                    <a:pt x="61875" y="165198"/>
                  </a:lnTo>
                  <a:lnTo>
                    <a:pt x="77803" y="152190"/>
                  </a:lnTo>
                  <a:lnTo>
                    <a:pt x="86964" y="147084"/>
                  </a:lnTo>
                  <a:lnTo>
                    <a:pt x="95411" y="146019"/>
                  </a:lnTo>
                  <a:lnTo>
                    <a:pt x="111035" y="151075"/>
                  </a:lnTo>
                  <a:lnTo>
                    <a:pt x="122659" y="164241"/>
                  </a:lnTo>
                  <a:lnTo>
                    <a:pt x="155409" y="224772"/>
                  </a:lnTo>
                  <a:lnTo>
                    <a:pt x="159758" y="237586"/>
                  </a:lnTo>
                  <a:lnTo>
                    <a:pt x="160318" y="247298"/>
                  </a:lnTo>
                  <a:lnTo>
                    <a:pt x="158351" y="254942"/>
                  </a:lnTo>
                  <a:lnTo>
                    <a:pt x="14739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56819" y="2778336"/>
              <a:ext cx="122585" cy="183214"/>
            </a:xfrm>
            <a:custGeom>
              <a:avLst/>
              <a:gdLst/>
              <a:ahLst/>
              <a:cxnLst/>
              <a:rect l="0" t="0" r="0" b="0"/>
              <a:pathLst>
                <a:path w="122585" h="183214">
                  <a:moveTo>
                    <a:pt x="17087" y="95943"/>
                  </a:moveTo>
                  <a:lnTo>
                    <a:pt x="70962" y="76815"/>
                  </a:lnTo>
                  <a:lnTo>
                    <a:pt x="116945" y="46140"/>
                  </a:lnTo>
                  <a:lnTo>
                    <a:pt x="121094" y="38175"/>
                  </a:lnTo>
                  <a:lnTo>
                    <a:pt x="122584" y="19966"/>
                  </a:lnTo>
                  <a:lnTo>
                    <a:pt x="119004" y="12536"/>
                  </a:lnTo>
                  <a:lnTo>
                    <a:pt x="105667" y="1162"/>
                  </a:lnTo>
                  <a:lnTo>
                    <a:pt x="97198" y="0"/>
                  </a:lnTo>
                  <a:lnTo>
                    <a:pt x="78428" y="4949"/>
                  </a:lnTo>
                  <a:lnTo>
                    <a:pt x="46188" y="27190"/>
                  </a:lnTo>
                  <a:lnTo>
                    <a:pt x="10203" y="66627"/>
                  </a:lnTo>
                  <a:lnTo>
                    <a:pt x="2329" y="89543"/>
                  </a:lnTo>
                  <a:lnTo>
                    <a:pt x="0" y="114156"/>
                  </a:lnTo>
                  <a:lnTo>
                    <a:pt x="2864" y="136793"/>
                  </a:lnTo>
                  <a:lnTo>
                    <a:pt x="14275" y="155433"/>
                  </a:lnTo>
                  <a:lnTo>
                    <a:pt x="31045" y="170347"/>
                  </a:lnTo>
                  <a:lnTo>
                    <a:pt x="50197" y="180874"/>
                  </a:lnTo>
                  <a:lnTo>
                    <a:pt x="70407" y="183213"/>
                  </a:lnTo>
                  <a:lnTo>
                    <a:pt x="101315" y="180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26245" y="2790456"/>
              <a:ext cx="131932" cy="178581"/>
            </a:xfrm>
            <a:custGeom>
              <a:avLst/>
              <a:gdLst/>
              <a:ahLst/>
              <a:cxnLst/>
              <a:rect l="0" t="0" r="0" b="0"/>
              <a:pathLst>
                <a:path w="131932" h="178581">
                  <a:moveTo>
                    <a:pt x="5589" y="62766"/>
                  </a:moveTo>
                  <a:lnTo>
                    <a:pt x="0" y="79534"/>
                  </a:lnTo>
                  <a:lnTo>
                    <a:pt x="3495" y="97125"/>
                  </a:lnTo>
                  <a:lnTo>
                    <a:pt x="20521" y="147576"/>
                  </a:lnTo>
                  <a:lnTo>
                    <a:pt x="20223" y="147382"/>
                  </a:lnTo>
                  <a:lnTo>
                    <a:pt x="18854" y="143744"/>
                  </a:lnTo>
                  <a:lnTo>
                    <a:pt x="16478" y="91613"/>
                  </a:lnTo>
                  <a:lnTo>
                    <a:pt x="16189" y="37659"/>
                  </a:lnTo>
                  <a:lnTo>
                    <a:pt x="22388" y="16123"/>
                  </a:lnTo>
                  <a:lnTo>
                    <a:pt x="27317" y="7104"/>
                  </a:lnTo>
                  <a:lnTo>
                    <a:pt x="34112" y="2261"/>
                  </a:lnTo>
                  <a:lnTo>
                    <a:pt x="42152" y="203"/>
                  </a:lnTo>
                  <a:lnTo>
                    <a:pt x="51021" y="0"/>
                  </a:lnTo>
                  <a:lnTo>
                    <a:pt x="80272" y="10894"/>
                  </a:lnTo>
                  <a:lnTo>
                    <a:pt x="105576" y="28939"/>
                  </a:lnTo>
                  <a:lnTo>
                    <a:pt x="114368" y="48512"/>
                  </a:lnTo>
                  <a:lnTo>
                    <a:pt x="125602" y="99205"/>
                  </a:lnTo>
                  <a:lnTo>
                    <a:pt x="131097" y="158870"/>
                  </a:lnTo>
                  <a:lnTo>
                    <a:pt x="131931" y="17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83737" y="2790051"/>
              <a:ext cx="241221" cy="163993"/>
            </a:xfrm>
            <a:custGeom>
              <a:avLst/>
              <a:gdLst/>
              <a:ahLst/>
              <a:cxnLst/>
              <a:rect l="0" t="0" r="0" b="0"/>
              <a:pathLst>
                <a:path w="241221" h="163993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2590" y="84342"/>
                  </a:lnTo>
                  <a:lnTo>
                    <a:pt x="16214" y="115848"/>
                  </a:lnTo>
                  <a:lnTo>
                    <a:pt x="35069" y="141820"/>
                  </a:lnTo>
                  <a:lnTo>
                    <a:pt x="42949" y="146019"/>
                  </a:lnTo>
                  <a:lnTo>
                    <a:pt x="61063" y="147566"/>
                  </a:lnTo>
                  <a:lnTo>
                    <a:pt x="69637" y="144001"/>
                  </a:lnTo>
                  <a:lnTo>
                    <a:pt x="85402" y="130681"/>
                  </a:lnTo>
                  <a:lnTo>
                    <a:pt x="89372" y="122216"/>
                  </a:lnTo>
                  <a:lnTo>
                    <a:pt x="91710" y="100553"/>
                  </a:lnTo>
                  <a:lnTo>
                    <a:pt x="93578" y="102131"/>
                  </a:lnTo>
                  <a:lnTo>
                    <a:pt x="110613" y="138059"/>
                  </a:lnTo>
                  <a:lnTo>
                    <a:pt x="126231" y="153387"/>
                  </a:lnTo>
                  <a:lnTo>
                    <a:pt x="147990" y="161759"/>
                  </a:lnTo>
                  <a:lnTo>
                    <a:pt x="160343" y="163992"/>
                  </a:lnTo>
                  <a:lnTo>
                    <a:pt x="180308" y="160233"/>
                  </a:lnTo>
                  <a:lnTo>
                    <a:pt x="188908" y="155955"/>
                  </a:lnTo>
                  <a:lnTo>
                    <a:pt x="201583" y="138724"/>
                  </a:lnTo>
                  <a:lnTo>
                    <a:pt x="230294" y="83303"/>
                  </a:lnTo>
                  <a:lnTo>
                    <a:pt x="241220" y="45479"/>
                  </a:lnTo>
                  <a:lnTo>
                    <a:pt x="2376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74072" y="2807456"/>
              <a:ext cx="136872" cy="161581"/>
            </a:xfrm>
            <a:custGeom>
              <a:avLst/>
              <a:gdLst/>
              <a:ahLst/>
              <a:cxnLst/>
              <a:rect l="0" t="0" r="0" b="0"/>
              <a:pathLst>
                <a:path w="136872" h="161581">
                  <a:moveTo>
                    <a:pt x="0" y="66823"/>
                  </a:moveTo>
                  <a:lnTo>
                    <a:pt x="16768" y="72413"/>
                  </a:lnTo>
                  <a:lnTo>
                    <a:pt x="34358" y="72037"/>
                  </a:lnTo>
                  <a:lnTo>
                    <a:pt x="84593" y="57935"/>
                  </a:lnTo>
                  <a:lnTo>
                    <a:pt x="105447" y="46885"/>
                  </a:lnTo>
                  <a:lnTo>
                    <a:pt x="112412" y="38323"/>
                  </a:lnTo>
                  <a:lnTo>
                    <a:pt x="120151" y="16332"/>
                  </a:lnTo>
                  <a:lnTo>
                    <a:pt x="117535" y="8596"/>
                  </a:lnTo>
                  <a:lnTo>
                    <a:pt x="111112" y="3439"/>
                  </a:lnTo>
                  <a:lnTo>
                    <a:pt x="102151" y="0"/>
                  </a:lnTo>
                  <a:lnTo>
                    <a:pt x="92667" y="48"/>
                  </a:lnTo>
                  <a:lnTo>
                    <a:pt x="72771" y="6340"/>
                  </a:lnTo>
                  <a:lnTo>
                    <a:pt x="58469" y="20055"/>
                  </a:lnTo>
                  <a:lnTo>
                    <a:pt x="45873" y="36679"/>
                  </a:lnTo>
                  <a:lnTo>
                    <a:pt x="28577" y="51866"/>
                  </a:lnTo>
                  <a:lnTo>
                    <a:pt x="18550" y="72654"/>
                  </a:lnTo>
                  <a:lnTo>
                    <a:pt x="15876" y="84748"/>
                  </a:lnTo>
                  <a:lnTo>
                    <a:pt x="19144" y="107545"/>
                  </a:lnTo>
                  <a:lnTo>
                    <a:pt x="34138" y="136991"/>
                  </a:lnTo>
                  <a:lnTo>
                    <a:pt x="40306" y="145187"/>
                  </a:lnTo>
                  <a:lnTo>
                    <a:pt x="59638" y="154294"/>
                  </a:lnTo>
                  <a:lnTo>
                    <a:pt x="119074" y="160620"/>
                  </a:lnTo>
                  <a:lnTo>
                    <a:pt x="136871" y="161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286879" y="2560770"/>
            <a:ext cx="6333526" cy="710751"/>
            <a:chOff x="2286879" y="2560770"/>
            <a:chExt cx="6333526" cy="710751"/>
          </a:xfrm>
        </p:grpSpPr>
        <p:sp>
          <p:nvSpPr>
            <p:cNvPr id="37" name="Freeform 36"/>
            <p:cNvSpPr/>
            <p:nvPr/>
          </p:nvSpPr>
          <p:spPr>
            <a:xfrm>
              <a:off x="2286879" y="2774937"/>
              <a:ext cx="261018" cy="151967"/>
            </a:xfrm>
            <a:custGeom>
              <a:avLst/>
              <a:gdLst/>
              <a:ahLst/>
              <a:cxnLst/>
              <a:rect l="0" t="0" r="0" b="0"/>
              <a:pathLst>
                <a:path w="261018" h="151967">
                  <a:moveTo>
                    <a:pt x="8333" y="46700"/>
                  </a:moveTo>
                  <a:lnTo>
                    <a:pt x="0" y="100844"/>
                  </a:lnTo>
                  <a:lnTo>
                    <a:pt x="1574" y="138782"/>
                  </a:lnTo>
                  <a:lnTo>
                    <a:pt x="4159" y="151966"/>
                  </a:lnTo>
                  <a:lnTo>
                    <a:pt x="1377" y="126503"/>
                  </a:lnTo>
                  <a:lnTo>
                    <a:pt x="9732" y="68616"/>
                  </a:lnTo>
                  <a:lnTo>
                    <a:pt x="22396" y="29017"/>
                  </a:lnTo>
                  <a:lnTo>
                    <a:pt x="28237" y="17364"/>
                  </a:lnTo>
                  <a:lnTo>
                    <a:pt x="35640" y="10765"/>
                  </a:lnTo>
                  <a:lnTo>
                    <a:pt x="44085" y="7535"/>
                  </a:lnTo>
                  <a:lnTo>
                    <a:pt x="53225" y="6552"/>
                  </a:lnTo>
                  <a:lnTo>
                    <a:pt x="61658" y="9406"/>
                  </a:lnTo>
                  <a:lnTo>
                    <a:pt x="77266" y="21936"/>
                  </a:lnTo>
                  <a:lnTo>
                    <a:pt x="99208" y="48721"/>
                  </a:lnTo>
                  <a:lnTo>
                    <a:pt x="102841" y="58576"/>
                  </a:lnTo>
                  <a:lnTo>
                    <a:pt x="103759" y="78884"/>
                  </a:lnTo>
                  <a:lnTo>
                    <a:pt x="107045" y="82194"/>
                  </a:lnTo>
                  <a:lnTo>
                    <a:pt x="112746" y="80891"/>
                  </a:lnTo>
                  <a:lnTo>
                    <a:pt x="120056" y="76513"/>
                  </a:lnTo>
                  <a:lnTo>
                    <a:pt x="124929" y="68915"/>
                  </a:lnTo>
                  <a:lnTo>
                    <a:pt x="138981" y="15498"/>
                  </a:lnTo>
                  <a:lnTo>
                    <a:pt x="145734" y="8351"/>
                  </a:lnTo>
                  <a:lnTo>
                    <a:pt x="165717" y="410"/>
                  </a:lnTo>
                  <a:lnTo>
                    <a:pt x="187076" y="0"/>
                  </a:lnTo>
                  <a:lnTo>
                    <a:pt x="197685" y="1529"/>
                  </a:lnTo>
                  <a:lnTo>
                    <a:pt x="215712" y="12586"/>
                  </a:lnTo>
                  <a:lnTo>
                    <a:pt x="239015" y="41661"/>
                  </a:lnTo>
                  <a:lnTo>
                    <a:pt x="246349" y="53869"/>
                  </a:lnTo>
                  <a:lnTo>
                    <a:pt x="251378" y="76793"/>
                  </a:lnTo>
                  <a:lnTo>
                    <a:pt x="253872" y="109428"/>
                  </a:lnTo>
                  <a:lnTo>
                    <a:pt x="261017" y="141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04437" y="2790051"/>
              <a:ext cx="134074" cy="139839"/>
            </a:xfrm>
            <a:custGeom>
              <a:avLst/>
              <a:gdLst/>
              <a:ahLst/>
              <a:cxnLst/>
              <a:rect l="0" t="0" r="0" b="0"/>
              <a:pathLst>
                <a:path w="134074" h="139839">
                  <a:moveTo>
                    <a:pt x="101386" y="0"/>
                  </a:moveTo>
                  <a:lnTo>
                    <a:pt x="79030" y="0"/>
                  </a:lnTo>
                  <a:lnTo>
                    <a:pt x="48359" y="11179"/>
                  </a:lnTo>
                  <a:lnTo>
                    <a:pt x="33755" y="26025"/>
                  </a:lnTo>
                  <a:lnTo>
                    <a:pt x="4873" y="68288"/>
                  </a:lnTo>
                  <a:lnTo>
                    <a:pt x="0" y="91572"/>
                  </a:lnTo>
                  <a:lnTo>
                    <a:pt x="4073" y="111279"/>
                  </a:lnTo>
                  <a:lnTo>
                    <a:pt x="8435" y="119809"/>
                  </a:lnTo>
                  <a:lnTo>
                    <a:pt x="22640" y="132408"/>
                  </a:lnTo>
                  <a:lnTo>
                    <a:pt x="31341" y="137405"/>
                  </a:lnTo>
                  <a:lnTo>
                    <a:pt x="50368" y="139838"/>
                  </a:lnTo>
                  <a:lnTo>
                    <a:pt x="69353" y="135850"/>
                  </a:lnTo>
                  <a:lnTo>
                    <a:pt x="85590" y="126278"/>
                  </a:lnTo>
                  <a:lnTo>
                    <a:pt x="129308" y="72770"/>
                  </a:lnTo>
                  <a:lnTo>
                    <a:pt x="134073" y="52230"/>
                  </a:lnTo>
                  <a:lnTo>
                    <a:pt x="133706" y="41839"/>
                  </a:lnTo>
                  <a:lnTo>
                    <a:pt x="127059" y="24054"/>
                  </a:lnTo>
                  <a:lnTo>
                    <a:pt x="1119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00580" y="2758466"/>
              <a:ext cx="126343" cy="184233"/>
            </a:xfrm>
            <a:custGeom>
              <a:avLst/>
              <a:gdLst/>
              <a:ahLst/>
              <a:cxnLst/>
              <a:rect l="0" t="0" r="0" b="0"/>
              <a:pathLst>
                <a:path w="126343" h="184233">
                  <a:moveTo>
                    <a:pt x="0" y="31585"/>
                  </a:moveTo>
                  <a:lnTo>
                    <a:pt x="11178" y="42764"/>
                  </a:lnTo>
                  <a:lnTo>
                    <a:pt x="27511" y="84313"/>
                  </a:lnTo>
                  <a:lnTo>
                    <a:pt x="45549" y="145792"/>
                  </a:lnTo>
                  <a:lnTo>
                    <a:pt x="61719" y="178509"/>
                  </a:lnTo>
                  <a:lnTo>
                    <a:pt x="68052" y="183347"/>
                  </a:lnTo>
                  <a:lnTo>
                    <a:pt x="74614" y="184232"/>
                  </a:lnTo>
                  <a:lnTo>
                    <a:pt x="81328" y="182483"/>
                  </a:lnTo>
                  <a:lnTo>
                    <a:pt x="85804" y="176637"/>
                  </a:lnTo>
                  <a:lnTo>
                    <a:pt x="104756" y="120675"/>
                  </a:lnTo>
                  <a:lnTo>
                    <a:pt x="114799" y="66254"/>
                  </a:lnTo>
                  <a:lnTo>
                    <a:pt x="123715" y="198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78517" y="2783595"/>
              <a:ext cx="135420" cy="135903"/>
            </a:xfrm>
            <a:custGeom>
              <a:avLst/>
              <a:gdLst/>
              <a:ahLst/>
              <a:cxnLst/>
              <a:rect l="0" t="0" r="0" b="0"/>
              <a:pathLst>
                <a:path w="135420" h="135903">
                  <a:moveTo>
                    <a:pt x="11576" y="27513"/>
                  </a:moveTo>
                  <a:lnTo>
                    <a:pt x="29557" y="43154"/>
                  </a:lnTo>
                  <a:lnTo>
                    <a:pt x="75728" y="62357"/>
                  </a:lnTo>
                  <a:lnTo>
                    <a:pt x="96240" y="63277"/>
                  </a:lnTo>
                  <a:lnTo>
                    <a:pt x="115885" y="58616"/>
                  </a:lnTo>
                  <a:lnTo>
                    <a:pt x="132415" y="48746"/>
                  </a:lnTo>
                  <a:lnTo>
                    <a:pt x="135419" y="42838"/>
                  </a:lnTo>
                  <a:lnTo>
                    <a:pt x="135082" y="36560"/>
                  </a:lnTo>
                  <a:lnTo>
                    <a:pt x="132518" y="30035"/>
                  </a:lnTo>
                  <a:lnTo>
                    <a:pt x="112141" y="9673"/>
                  </a:lnTo>
                  <a:lnTo>
                    <a:pt x="90587" y="2037"/>
                  </a:lnTo>
                  <a:lnTo>
                    <a:pt x="78288" y="0"/>
                  </a:lnTo>
                  <a:lnTo>
                    <a:pt x="58383" y="3977"/>
                  </a:lnTo>
                  <a:lnTo>
                    <a:pt x="41738" y="14713"/>
                  </a:lnTo>
                  <a:lnTo>
                    <a:pt x="4832" y="60186"/>
                  </a:lnTo>
                  <a:lnTo>
                    <a:pt x="0" y="80639"/>
                  </a:lnTo>
                  <a:lnTo>
                    <a:pt x="349" y="91006"/>
                  </a:lnTo>
                  <a:lnTo>
                    <a:pt x="6976" y="108765"/>
                  </a:lnTo>
                  <a:lnTo>
                    <a:pt x="12019" y="116776"/>
                  </a:lnTo>
                  <a:lnTo>
                    <a:pt x="26981" y="128797"/>
                  </a:lnTo>
                  <a:lnTo>
                    <a:pt x="35884" y="133640"/>
                  </a:lnTo>
                  <a:lnTo>
                    <a:pt x="58254" y="135902"/>
                  </a:lnTo>
                  <a:lnTo>
                    <a:pt x="106332" y="132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21761" y="2642653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5" y="165650"/>
                  </a:lnTo>
                  <a:lnTo>
                    <a:pt x="13726" y="225700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48062" y="2768994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97973" y="10723"/>
                  </a:lnTo>
                  <a:lnTo>
                    <a:pt x="42537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48103" y="2579481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21789" y="173217"/>
                  </a:lnTo>
                  <a:lnTo>
                    <a:pt x="31802" y="222509"/>
                  </a:lnTo>
                  <a:lnTo>
                    <a:pt x="40077" y="285978"/>
                  </a:lnTo>
                  <a:lnTo>
                    <a:pt x="41926" y="290088"/>
                  </a:lnTo>
                  <a:lnTo>
                    <a:pt x="44328" y="286979"/>
                  </a:lnTo>
                  <a:lnTo>
                    <a:pt x="48947" y="267926"/>
                  </a:lnTo>
                  <a:lnTo>
                    <a:pt x="53887" y="227825"/>
                  </a:lnTo>
                  <a:lnTo>
                    <a:pt x="63335" y="208100"/>
                  </a:lnTo>
                  <a:lnTo>
                    <a:pt x="71469" y="201905"/>
                  </a:lnTo>
                  <a:lnTo>
                    <a:pt x="92985" y="195021"/>
                  </a:lnTo>
                  <a:lnTo>
                    <a:pt x="102934" y="196694"/>
                  </a:lnTo>
                  <a:lnTo>
                    <a:pt x="120228" y="207913"/>
                  </a:lnTo>
                  <a:lnTo>
                    <a:pt x="143118" y="233960"/>
                  </a:lnTo>
                  <a:lnTo>
                    <a:pt x="151345" y="256841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41945" y="2703764"/>
              <a:ext cx="206242" cy="179189"/>
            </a:xfrm>
            <a:custGeom>
              <a:avLst/>
              <a:gdLst/>
              <a:ahLst/>
              <a:cxnLst/>
              <a:rect l="0" t="0" r="0" b="0"/>
              <a:pathLst>
                <a:path w="206242" h="179189">
                  <a:moveTo>
                    <a:pt x="37785" y="117873"/>
                  </a:moveTo>
                  <a:lnTo>
                    <a:pt x="48964" y="106695"/>
                  </a:lnTo>
                  <a:lnTo>
                    <a:pt x="111003" y="77440"/>
                  </a:lnTo>
                  <a:lnTo>
                    <a:pt x="126088" y="61298"/>
                  </a:lnTo>
                  <a:lnTo>
                    <a:pt x="131749" y="52080"/>
                  </a:lnTo>
                  <a:lnTo>
                    <a:pt x="134919" y="32480"/>
                  </a:lnTo>
                  <a:lnTo>
                    <a:pt x="134126" y="22340"/>
                  </a:lnTo>
                  <a:lnTo>
                    <a:pt x="130089" y="14410"/>
                  </a:lnTo>
                  <a:lnTo>
                    <a:pt x="116244" y="2479"/>
                  </a:lnTo>
                  <a:lnTo>
                    <a:pt x="107639" y="0"/>
                  </a:lnTo>
                  <a:lnTo>
                    <a:pt x="88718" y="364"/>
                  </a:lnTo>
                  <a:lnTo>
                    <a:pt x="58336" y="12736"/>
                  </a:lnTo>
                  <a:lnTo>
                    <a:pt x="32696" y="36808"/>
                  </a:lnTo>
                  <a:lnTo>
                    <a:pt x="10281" y="71757"/>
                  </a:lnTo>
                  <a:lnTo>
                    <a:pt x="0" y="111748"/>
                  </a:lnTo>
                  <a:lnTo>
                    <a:pt x="2543" y="147644"/>
                  </a:lnTo>
                  <a:lnTo>
                    <a:pt x="7271" y="156437"/>
                  </a:lnTo>
                  <a:lnTo>
                    <a:pt x="21884" y="169328"/>
                  </a:lnTo>
                  <a:lnTo>
                    <a:pt x="61020" y="177573"/>
                  </a:lnTo>
                  <a:lnTo>
                    <a:pt x="117071" y="179188"/>
                  </a:lnTo>
                  <a:lnTo>
                    <a:pt x="179594" y="171889"/>
                  </a:lnTo>
                  <a:lnTo>
                    <a:pt x="206241" y="170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22298" y="2560770"/>
              <a:ext cx="141744" cy="332715"/>
            </a:xfrm>
            <a:custGeom>
              <a:avLst/>
              <a:gdLst/>
              <a:ahLst/>
              <a:cxnLst/>
              <a:rect l="0" t="0" r="0" b="0"/>
              <a:pathLst>
                <a:path w="141744" h="332715">
                  <a:moveTo>
                    <a:pt x="110157" y="218753"/>
                  </a:moveTo>
                  <a:lnTo>
                    <a:pt x="110157" y="196396"/>
                  </a:lnTo>
                  <a:lnTo>
                    <a:pt x="103918" y="179181"/>
                  </a:lnTo>
                  <a:lnTo>
                    <a:pt x="98979" y="171314"/>
                  </a:lnTo>
                  <a:lnTo>
                    <a:pt x="84132" y="159455"/>
                  </a:lnTo>
                  <a:lnTo>
                    <a:pt x="75260" y="154654"/>
                  </a:lnTo>
                  <a:lnTo>
                    <a:pt x="65835" y="153794"/>
                  </a:lnTo>
                  <a:lnTo>
                    <a:pt x="46005" y="159077"/>
                  </a:lnTo>
                  <a:lnTo>
                    <a:pt x="31732" y="172343"/>
                  </a:lnTo>
                  <a:lnTo>
                    <a:pt x="13038" y="209456"/>
                  </a:lnTo>
                  <a:lnTo>
                    <a:pt x="2828" y="272482"/>
                  </a:lnTo>
                  <a:lnTo>
                    <a:pt x="0" y="286158"/>
                  </a:lnTo>
                  <a:lnTo>
                    <a:pt x="3097" y="310712"/>
                  </a:lnTo>
                  <a:lnTo>
                    <a:pt x="7199" y="322173"/>
                  </a:lnTo>
                  <a:lnTo>
                    <a:pt x="13442" y="328644"/>
                  </a:lnTo>
                  <a:lnTo>
                    <a:pt x="21114" y="331788"/>
                  </a:lnTo>
                  <a:lnTo>
                    <a:pt x="29738" y="332714"/>
                  </a:lnTo>
                  <a:lnTo>
                    <a:pt x="45560" y="327504"/>
                  </a:lnTo>
                  <a:lnTo>
                    <a:pt x="60390" y="316220"/>
                  </a:lnTo>
                  <a:lnTo>
                    <a:pt x="74781" y="299506"/>
                  </a:lnTo>
                  <a:lnTo>
                    <a:pt x="95847" y="250605"/>
                  </a:lnTo>
                  <a:lnTo>
                    <a:pt x="118206" y="188953"/>
                  </a:lnTo>
                  <a:lnTo>
                    <a:pt x="128645" y="131368"/>
                  </a:lnTo>
                  <a:lnTo>
                    <a:pt x="137943" y="74933"/>
                  </a:lnTo>
                  <a:lnTo>
                    <a:pt x="137873" y="18725"/>
                  </a:lnTo>
                  <a:lnTo>
                    <a:pt x="135654" y="4683"/>
                  </a:lnTo>
                  <a:lnTo>
                    <a:pt x="133004" y="0"/>
                  </a:lnTo>
                  <a:lnTo>
                    <a:pt x="130068" y="1558"/>
                  </a:lnTo>
                  <a:lnTo>
                    <a:pt x="116950" y="32091"/>
                  </a:lnTo>
                  <a:lnTo>
                    <a:pt x="116296" y="51564"/>
                  </a:lnTo>
                  <a:lnTo>
                    <a:pt x="119819" y="103840"/>
                  </a:lnTo>
                  <a:lnTo>
                    <a:pt x="121685" y="162086"/>
                  </a:lnTo>
                  <a:lnTo>
                    <a:pt x="128986" y="218651"/>
                  </a:lnTo>
                  <a:lnTo>
                    <a:pt x="138157" y="278184"/>
                  </a:lnTo>
                  <a:lnTo>
                    <a:pt x="141743" y="302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87420" y="2709035"/>
              <a:ext cx="135283" cy="196831"/>
            </a:xfrm>
            <a:custGeom>
              <a:avLst/>
              <a:gdLst/>
              <a:ahLst/>
              <a:cxnLst/>
              <a:rect l="0" t="0" r="0" b="0"/>
              <a:pathLst>
                <a:path w="135283" h="196831">
                  <a:moveTo>
                    <a:pt x="8206" y="81016"/>
                  </a:moveTo>
                  <a:lnTo>
                    <a:pt x="45684" y="72683"/>
                  </a:lnTo>
                  <a:lnTo>
                    <a:pt x="91519" y="65332"/>
                  </a:lnTo>
                  <a:lnTo>
                    <a:pt x="118160" y="50373"/>
                  </a:lnTo>
                  <a:lnTo>
                    <a:pt x="130384" y="34642"/>
                  </a:lnTo>
                  <a:lnTo>
                    <a:pt x="135282" y="25533"/>
                  </a:lnTo>
                  <a:lnTo>
                    <a:pt x="135037" y="18291"/>
                  </a:lnTo>
                  <a:lnTo>
                    <a:pt x="131365" y="12294"/>
                  </a:lnTo>
                  <a:lnTo>
                    <a:pt x="125407" y="7125"/>
                  </a:lnTo>
                  <a:lnTo>
                    <a:pt x="106309" y="1383"/>
                  </a:lnTo>
                  <a:lnTo>
                    <a:pt x="83393" y="0"/>
                  </a:lnTo>
                  <a:lnTo>
                    <a:pt x="61510" y="3285"/>
                  </a:lnTo>
                  <a:lnTo>
                    <a:pt x="43205" y="11764"/>
                  </a:lnTo>
                  <a:lnTo>
                    <a:pt x="35049" y="17301"/>
                  </a:lnTo>
                  <a:lnTo>
                    <a:pt x="22866" y="32811"/>
                  </a:lnTo>
                  <a:lnTo>
                    <a:pt x="5513" y="71365"/>
                  </a:lnTo>
                  <a:lnTo>
                    <a:pt x="0" y="107922"/>
                  </a:lnTo>
                  <a:lnTo>
                    <a:pt x="3955" y="142801"/>
                  </a:lnTo>
                  <a:lnTo>
                    <a:pt x="12556" y="161509"/>
                  </a:lnTo>
                  <a:lnTo>
                    <a:pt x="18125" y="169773"/>
                  </a:lnTo>
                  <a:lnTo>
                    <a:pt x="33672" y="182075"/>
                  </a:lnTo>
                  <a:lnTo>
                    <a:pt x="51110" y="190272"/>
                  </a:lnTo>
                  <a:lnTo>
                    <a:pt x="81906" y="196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29334" y="2735806"/>
              <a:ext cx="87392" cy="149955"/>
            </a:xfrm>
            <a:custGeom>
              <a:avLst/>
              <a:gdLst/>
              <a:ahLst/>
              <a:cxnLst/>
              <a:rect l="0" t="0" r="0" b="0"/>
              <a:pathLst>
                <a:path w="87392" h="149955">
                  <a:moveTo>
                    <a:pt x="87391" y="12131"/>
                  </a:moveTo>
                  <a:lnTo>
                    <a:pt x="70623" y="953"/>
                  </a:lnTo>
                  <a:lnTo>
                    <a:pt x="62175" y="0"/>
                  </a:lnTo>
                  <a:lnTo>
                    <a:pt x="43429" y="5180"/>
                  </a:lnTo>
                  <a:lnTo>
                    <a:pt x="26518" y="18400"/>
                  </a:lnTo>
                  <a:lnTo>
                    <a:pt x="12373" y="35975"/>
                  </a:lnTo>
                  <a:lnTo>
                    <a:pt x="2187" y="55484"/>
                  </a:lnTo>
                  <a:lnTo>
                    <a:pt x="0" y="75853"/>
                  </a:lnTo>
                  <a:lnTo>
                    <a:pt x="8128" y="123114"/>
                  </a:lnTo>
                  <a:lnTo>
                    <a:pt x="13492" y="132913"/>
                  </a:lnTo>
                  <a:lnTo>
                    <a:pt x="28810" y="146921"/>
                  </a:lnTo>
                  <a:lnTo>
                    <a:pt x="37809" y="149954"/>
                  </a:lnTo>
                  <a:lnTo>
                    <a:pt x="76863" y="149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00953" y="277952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9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0953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95709" y="2759702"/>
              <a:ext cx="231628" cy="146164"/>
            </a:xfrm>
            <a:custGeom>
              <a:avLst/>
              <a:gdLst/>
              <a:ahLst/>
              <a:cxnLst/>
              <a:rect l="0" t="0" r="0" b="0"/>
              <a:pathLst>
                <a:path w="231628" h="146164">
                  <a:moveTo>
                    <a:pt x="0" y="9292"/>
                  </a:moveTo>
                  <a:lnTo>
                    <a:pt x="7236" y="36849"/>
                  </a:lnTo>
                  <a:lnTo>
                    <a:pt x="12998" y="89951"/>
                  </a:lnTo>
                  <a:lnTo>
                    <a:pt x="15685" y="101670"/>
                  </a:lnTo>
                  <a:lnTo>
                    <a:pt x="18645" y="104802"/>
                  </a:lnTo>
                  <a:lnTo>
                    <a:pt x="21789" y="102212"/>
                  </a:lnTo>
                  <a:lnTo>
                    <a:pt x="25055" y="95805"/>
                  </a:lnTo>
                  <a:lnTo>
                    <a:pt x="25564" y="79328"/>
                  </a:lnTo>
                  <a:lnTo>
                    <a:pt x="24230" y="60307"/>
                  </a:lnTo>
                  <a:lnTo>
                    <a:pt x="35975" y="9078"/>
                  </a:lnTo>
                  <a:lnTo>
                    <a:pt x="41531" y="3300"/>
                  </a:lnTo>
                  <a:lnTo>
                    <a:pt x="48745" y="618"/>
                  </a:lnTo>
                  <a:lnTo>
                    <a:pt x="57063" y="0"/>
                  </a:lnTo>
                  <a:lnTo>
                    <a:pt x="63779" y="3098"/>
                  </a:lnTo>
                  <a:lnTo>
                    <a:pt x="74360" y="15898"/>
                  </a:lnTo>
                  <a:lnTo>
                    <a:pt x="103606" y="67454"/>
                  </a:lnTo>
                  <a:lnTo>
                    <a:pt x="108845" y="69124"/>
                  </a:lnTo>
                  <a:lnTo>
                    <a:pt x="113508" y="66727"/>
                  </a:lnTo>
                  <a:lnTo>
                    <a:pt x="121808" y="54706"/>
                  </a:lnTo>
                  <a:lnTo>
                    <a:pt x="139788" y="21513"/>
                  </a:lnTo>
                  <a:lnTo>
                    <a:pt x="145835" y="13930"/>
                  </a:lnTo>
                  <a:lnTo>
                    <a:pt x="153376" y="10044"/>
                  </a:lnTo>
                  <a:lnTo>
                    <a:pt x="171112" y="8847"/>
                  </a:lnTo>
                  <a:lnTo>
                    <a:pt x="178416" y="13675"/>
                  </a:lnTo>
                  <a:lnTo>
                    <a:pt x="208142" y="67870"/>
                  </a:lnTo>
                  <a:lnTo>
                    <a:pt x="227726" y="126595"/>
                  </a:lnTo>
                  <a:lnTo>
                    <a:pt x="231627" y="146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02508" y="2789725"/>
              <a:ext cx="156456" cy="137617"/>
            </a:xfrm>
            <a:custGeom>
              <a:avLst/>
              <a:gdLst/>
              <a:ahLst/>
              <a:cxnLst/>
              <a:rect l="0" t="0" r="0" b="0"/>
              <a:pathLst>
                <a:path w="156456" h="137617">
                  <a:moveTo>
                    <a:pt x="103813" y="74026"/>
                  </a:moveTo>
                  <a:lnTo>
                    <a:pt x="84685" y="21321"/>
                  </a:lnTo>
                  <a:lnTo>
                    <a:pt x="73475" y="5368"/>
                  </a:lnTo>
                  <a:lnTo>
                    <a:pt x="64870" y="1348"/>
                  </a:lnTo>
                  <a:lnTo>
                    <a:pt x="42831" y="0"/>
                  </a:lnTo>
                  <a:lnTo>
                    <a:pt x="23678" y="6421"/>
                  </a:lnTo>
                  <a:lnTo>
                    <a:pt x="15295" y="11408"/>
                  </a:lnTo>
                  <a:lnTo>
                    <a:pt x="9706" y="19413"/>
                  </a:lnTo>
                  <a:lnTo>
                    <a:pt x="1840" y="53035"/>
                  </a:lnTo>
                  <a:lnTo>
                    <a:pt x="0" y="79124"/>
                  </a:lnTo>
                  <a:lnTo>
                    <a:pt x="5421" y="103198"/>
                  </a:lnTo>
                  <a:lnTo>
                    <a:pt x="10143" y="114531"/>
                  </a:lnTo>
                  <a:lnTo>
                    <a:pt x="24747" y="130243"/>
                  </a:lnTo>
                  <a:lnTo>
                    <a:pt x="33555" y="136070"/>
                  </a:lnTo>
                  <a:lnTo>
                    <a:pt x="42936" y="137616"/>
                  </a:lnTo>
                  <a:lnTo>
                    <a:pt x="62719" y="133094"/>
                  </a:lnTo>
                  <a:lnTo>
                    <a:pt x="80089" y="117046"/>
                  </a:lnTo>
                  <a:lnTo>
                    <a:pt x="87997" y="106215"/>
                  </a:lnTo>
                  <a:lnTo>
                    <a:pt x="93664" y="84823"/>
                  </a:lnTo>
                  <a:lnTo>
                    <a:pt x="93537" y="74205"/>
                  </a:lnTo>
                  <a:lnTo>
                    <a:pt x="94623" y="70636"/>
                  </a:lnTo>
                  <a:lnTo>
                    <a:pt x="96516" y="71766"/>
                  </a:lnTo>
                  <a:lnTo>
                    <a:pt x="123629" y="122179"/>
                  </a:lnTo>
                  <a:lnTo>
                    <a:pt x="136407" y="130522"/>
                  </a:lnTo>
                  <a:lnTo>
                    <a:pt x="156455" y="13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63426" y="2621595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35962"/>
                  </a:lnTo>
                  <a:lnTo>
                    <a:pt x="4918" y="88644"/>
                  </a:lnTo>
                  <a:lnTo>
                    <a:pt x="13785" y="145198"/>
                  </a:lnTo>
                  <a:lnTo>
                    <a:pt x="24141" y="203767"/>
                  </a:lnTo>
                  <a:lnTo>
                    <a:pt x="32123" y="259789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87283" y="2775809"/>
              <a:ext cx="137048" cy="360674"/>
            </a:xfrm>
            <a:custGeom>
              <a:avLst/>
              <a:gdLst/>
              <a:ahLst/>
              <a:cxnLst/>
              <a:rect l="0" t="0" r="0" b="0"/>
              <a:pathLst>
                <a:path w="137048" h="360674">
                  <a:moveTo>
                    <a:pt x="8593" y="77413"/>
                  </a:moveTo>
                  <a:lnTo>
                    <a:pt x="8593" y="136030"/>
                  </a:lnTo>
                  <a:lnTo>
                    <a:pt x="16926" y="198866"/>
                  </a:lnTo>
                  <a:lnTo>
                    <a:pt x="21590" y="247540"/>
                  </a:lnTo>
                  <a:lnTo>
                    <a:pt x="28058" y="310800"/>
                  </a:lnTo>
                  <a:lnTo>
                    <a:pt x="30505" y="360167"/>
                  </a:lnTo>
                  <a:lnTo>
                    <a:pt x="32560" y="360673"/>
                  </a:lnTo>
                  <a:lnTo>
                    <a:pt x="35099" y="357500"/>
                  </a:lnTo>
                  <a:lnTo>
                    <a:pt x="34802" y="341496"/>
                  </a:lnTo>
                  <a:lnTo>
                    <a:pt x="30668" y="287505"/>
                  </a:lnTo>
                  <a:lnTo>
                    <a:pt x="28681" y="230091"/>
                  </a:lnTo>
                  <a:lnTo>
                    <a:pt x="20611" y="167276"/>
                  </a:lnTo>
                  <a:lnTo>
                    <a:pt x="7865" y="106622"/>
                  </a:lnTo>
                  <a:lnTo>
                    <a:pt x="0" y="52377"/>
                  </a:lnTo>
                  <a:lnTo>
                    <a:pt x="4227" y="16183"/>
                  </a:lnTo>
                  <a:lnTo>
                    <a:pt x="10362" y="8517"/>
                  </a:lnTo>
                  <a:lnTo>
                    <a:pt x="29656" y="0"/>
                  </a:lnTo>
                  <a:lnTo>
                    <a:pt x="39013" y="68"/>
                  </a:lnTo>
                  <a:lnTo>
                    <a:pt x="55648" y="6383"/>
                  </a:lnTo>
                  <a:lnTo>
                    <a:pt x="78167" y="23092"/>
                  </a:lnTo>
                  <a:lnTo>
                    <a:pt x="120842" y="78190"/>
                  </a:lnTo>
                  <a:lnTo>
                    <a:pt x="136349" y="109229"/>
                  </a:lnTo>
                  <a:lnTo>
                    <a:pt x="137047" y="119681"/>
                  </a:lnTo>
                  <a:lnTo>
                    <a:pt x="131584" y="140653"/>
                  </a:lnTo>
                  <a:lnTo>
                    <a:pt x="118238" y="155433"/>
                  </a:lnTo>
                  <a:lnTo>
                    <a:pt x="109765" y="161011"/>
                  </a:lnTo>
                  <a:lnTo>
                    <a:pt x="75485" y="168864"/>
                  </a:lnTo>
                  <a:lnTo>
                    <a:pt x="40178" y="172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44536" y="2798977"/>
              <a:ext cx="132286" cy="163944"/>
            </a:xfrm>
            <a:custGeom>
              <a:avLst/>
              <a:gdLst/>
              <a:ahLst/>
              <a:cxnLst/>
              <a:rect l="0" t="0" r="0" b="0"/>
              <a:pathLst>
                <a:path w="132286" h="163944">
                  <a:moveTo>
                    <a:pt x="93495" y="12131"/>
                  </a:moveTo>
                  <a:lnTo>
                    <a:pt x="82317" y="953"/>
                  </a:lnTo>
                  <a:lnTo>
                    <a:pt x="75514" y="0"/>
                  </a:lnTo>
                  <a:lnTo>
                    <a:pt x="58598" y="5180"/>
                  </a:lnTo>
                  <a:lnTo>
                    <a:pt x="20284" y="34122"/>
                  </a:lnTo>
                  <a:lnTo>
                    <a:pt x="13102" y="40830"/>
                  </a:lnTo>
                  <a:lnTo>
                    <a:pt x="5123" y="60761"/>
                  </a:lnTo>
                  <a:lnTo>
                    <a:pt x="0" y="111684"/>
                  </a:lnTo>
                  <a:lnTo>
                    <a:pt x="5538" y="135926"/>
                  </a:lnTo>
                  <a:lnTo>
                    <a:pt x="10291" y="147304"/>
                  </a:lnTo>
                  <a:lnTo>
                    <a:pt x="18138" y="154889"/>
                  </a:lnTo>
                  <a:lnTo>
                    <a:pt x="39336" y="163316"/>
                  </a:lnTo>
                  <a:lnTo>
                    <a:pt x="61236" y="163943"/>
                  </a:lnTo>
                  <a:lnTo>
                    <a:pt x="82667" y="159152"/>
                  </a:lnTo>
                  <a:lnTo>
                    <a:pt x="103891" y="149224"/>
                  </a:lnTo>
                  <a:lnTo>
                    <a:pt x="118782" y="133893"/>
                  </a:lnTo>
                  <a:lnTo>
                    <a:pt x="128131" y="114211"/>
                  </a:lnTo>
                  <a:lnTo>
                    <a:pt x="132285" y="89865"/>
                  </a:lnTo>
                  <a:lnTo>
                    <a:pt x="127893" y="696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74901" y="283216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14654" y="55141"/>
                  </a:lnTo>
                  <a:lnTo>
                    <a:pt x="20213" y="116851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74901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90714" y="2859664"/>
              <a:ext cx="136872" cy="140958"/>
            </a:xfrm>
            <a:custGeom>
              <a:avLst/>
              <a:gdLst/>
              <a:ahLst/>
              <a:cxnLst/>
              <a:rect l="0" t="0" r="0" b="0"/>
              <a:pathLst>
                <a:path w="136872" h="140958">
                  <a:moveTo>
                    <a:pt x="1" y="25144"/>
                  </a:moveTo>
                  <a:lnTo>
                    <a:pt x="0" y="87618"/>
                  </a:lnTo>
                  <a:lnTo>
                    <a:pt x="5590" y="48507"/>
                  </a:lnTo>
                  <a:lnTo>
                    <a:pt x="14655" y="15299"/>
                  </a:lnTo>
                  <a:lnTo>
                    <a:pt x="22638" y="8052"/>
                  </a:lnTo>
                  <a:lnTo>
                    <a:pt x="47107" y="0"/>
                  </a:lnTo>
                  <a:lnTo>
                    <a:pt x="58311" y="193"/>
                  </a:lnTo>
                  <a:lnTo>
                    <a:pt x="76999" y="6646"/>
                  </a:lnTo>
                  <a:lnTo>
                    <a:pt x="93104" y="23551"/>
                  </a:lnTo>
                  <a:lnTo>
                    <a:pt x="112204" y="59377"/>
                  </a:lnTo>
                  <a:lnTo>
                    <a:pt x="131717" y="116523"/>
                  </a:lnTo>
                  <a:lnTo>
                    <a:pt x="136871" y="140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62464" y="2642653"/>
              <a:ext cx="38822" cy="326384"/>
            </a:xfrm>
            <a:custGeom>
              <a:avLst/>
              <a:gdLst/>
              <a:ahLst/>
              <a:cxnLst/>
              <a:rect l="0" t="0" r="0" b="0"/>
              <a:pathLst>
                <a:path w="38822" h="326384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36815"/>
                  </a:lnTo>
                  <a:lnTo>
                    <a:pt x="18018" y="192616"/>
                  </a:lnTo>
                  <a:lnTo>
                    <a:pt x="25248" y="248014"/>
                  </a:lnTo>
                  <a:lnTo>
                    <a:pt x="36224" y="307614"/>
                  </a:lnTo>
                  <a:lnTo>
                    <a:pt x="3882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74943" y="280058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9065"/>
                  </a:lnTo>
                  <a:lnTo>
                    <a:pt x="108307" y="17475"/>
                  </a:lnTo>
                  <a:lnTo>
                    <a:pt x="55666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85625" y="2684766"/>
              <a:ext cx="36801" cy="294799"/>
            </a:xfrm>
            <a:custGeom>
              <a:avLst/>
              <a:gdLst/>
              <a:ahLst/>
              <a:cxnLst/>
              <a:rect l="0" t="0" r="0" b="0"/>
              <a:pathLst>
                <a:path w="36801" h="294799">
                  <a:moveTo>
                    <a:pt x="5214" y="0"/>
                  </a:moveTo>
                  <a:lnTo>
                    <a:pt x="2095" y="48931"/>
                  </a:lnTo>
                  <a:lnTo>
                    <a:pt x="0" y="96777"/>
                  </a:lnTo>
                  <a:lnTo>
                    <a:pt x="9908" y="147998"/>
                  </a:lnTo>
                  <a:lnTo>
                    <a:pt x="21422" y="197100"/>
                  </a:lnTo>
                  <a:lnTo>
                    <a:pt x="32868" y="260269"/>
                  </a:lnTo>
                  <a:lnTo>
                    <a:pt x="3680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17140" y="282163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5589"/>
                  </a:lnTo>
                  <a:lnTo>
                    <a:pt x="81185" y="11892"/>
                  </a:lnTo>
                  <a:lnTo>
                    <a:pt x="22043" y="34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24710" y="2853222"/>
              <a:ext cx="124507" cy="147548"/>
            </a:xfrm>
            <a:custGeom>
              <a:avLst/>
              <a:gdLst/>
              <a:ahLst/>
              <a:cxnLst/>
              <a:rect l="0" t="0" r="0" b="0"/>
              <a:pathLst>
                <a:path w="124507" h="147548">
                  <a:moveTo>
                    <a:pt x="76699" y="0"/>
                  </a:moveTo>
                  <a:lnTo>
                    <a:pt x="45417" y="9576"/>
                  </a:lnTo>
                  <a:lnTo>
                    <a:pt x="29261" y="20244"/>
                  </a:lnTo>
                  <a:lnTo>
                    <a:pt x="17400" y="39023"/>
                  </a:lnTo>
                  <a:lnTo>
                    <a:pt x="255" y="83618"/>
                  </a:lnTo>
                  <a:lnTo>
                    <a:pt x="0" y="94350"/>
                  </a:lnTo>
                  <a:lnTo>
                    <a:pt x="5955" y="115633"/>
                  </a:lnTo>
                  <a:lnTo>
                    <a:pt x="22463" y="141757"/>
                  </a:lnTo>
                  <a:lnTo>
                    <a:pt x="31183" y="145977"/>
                  </a:lnTo>
                  <a:lnTo>
                    <a:pt x="53350" y="147547"/>
                  </a:lnTo>
                  <a:lnTo>
                    <a:pt x="86549" y="136265"/>
                  </a:lnTo>
                  <a:lnTo>
                    <a:pt x="113023" y="118104"/>
                  </a:lnTo>
                  <a:lnTo>
                    <a:pt x="122089" y="98504"/>
                  </a:lnTo>
                  <a:lnTo>
                    <a:pt x="124506" y="86727"/>
                  </a:lnTo>
                  <a:lnTo>
                    <a:pt x="123778" y="76535"/>
                  </a:lnTo>
                  <a:lnTo>
                    <a:pt x="116731" y="58972"/>
                  </a:lnTo>
                  <a:lnTo>
                    <a:pt x="766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45752" y="2705823"/>
              <a:ext cx="29441" cy="347442"/>
            </a:xfrm>
            <a:custGeom>
              <a:avLst/>
              <a:gdLst/>
              <a:ahLst/>
              <a:cxnLst/>
              <a:rect l="0" t="0" r="0" b="0"/>
              <a:pathLst>
                <a:path w="29441" h="347442">
                  <a:moveTo>
                    <a:pt x="8382" y="0"/>
                  </a:moveTo>
                  <a:lnTo>
                    <a:pt x="1147" y="49264"/>
                  </a:lnTo>
                  <a:lnTo>
                    <a:pt x="0" y="100515"/>
                  </a:lnTo>
                  <a:lnTo>
                    <a:pt x="5379" y="159634"/>
                  </a:lnTo>
                  <a:lnTo>
                    <a:pt x="8662" y="218095"/>
                  </a:lnTo>
                  <a:lnTo>
                    <a:pt x="16540" y="274188"/>
                  </a:lnTo>
                  <a:lnTo>
                    <a:pt x="27036" y="337197"/>
                  </a:lnTo>
                  <a:lnTo>
                    <a:pt x="2944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75150" y="2832165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5124" y="14655"/>
                  </a:lnTo>
                  <a:lnTo>
                    <a:pt x="159780" y="28198"/>
                  </a:lnTo>
                  <a:lnTo>
                    <a:pt x="110774" y="38641"/>
                  </a:lnTo>
                  <a:lnTo>
                    <a:pt x="60378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74887" y="2663709"/>
              <a:ext cx="121404" cy="357970"/>
            </a:xfrm>
            <a:custGeom>
              <a:avLst/>
              <a:gdLst/>
              <a:ahLst/>
              <a:cxnLst/>
              <a:rect l="0" t="0" r="0" b="0"/>
              <a:pathLst>
                <a:path w="121404" h="35797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284" y="140346"/>
                  </a:lnTo>
                  <a:lnTo>
                    <a:pt x="11088" y="189893"/>
                  </a:lnTo>
                  <a:lnTo>
                    <a:pt x="20217" y="239799"/>
                  </a:lnTo>
                  <a:lnTo>
                    <a:pt x="24741" y="291630"/>
                  </a:lnTo>
                  <a:lnTo>
                    <a:pt x="26270" y="343782"/>
                  </a:lnTo>
                  <a:lnTo>
                    <a:pt x="25444" y="294906"/>
                  </a:lnTo>
                  <a:lnTo>
                    <a:pt x="21426" y="241484"/>
                  </a:lnTo>
                  <a:lnTo>
                    <a:pt x="23166" y="227670"/>
                  </a:lnTo>
                  <a:lnTo>
                    <a:pt x="27836" y="217291"/>
                  </a:lnTo>
                  <a:lnTo>
                    <a:pt x="42383" y="202639"/>
                  </a:lnTo>
                  <a:lnTo>
                    <a:pt x="50005" y="200603"/>
                  </a:lnTo>
                  <a:lnTo>
                    <a:pt x="57427" y="201586"/>
                  </a:lnTo>
                  <a:lnTo>
                    <a:pt x="71912" y="208917"/>
                  </a:lnTo>
                  <a:lnTo>
                    <a:pt x="86149" y="219974"/>
                  </a:lnTo>
                  <a:lnTo>
                    <a:pt x="101729" y="244942"/>
                  </a:lnTo>
                  <a:lnTo>
                    <a:pt x="116303" y="300462"/>
                  </a:lnTo>
                  <a:lnTo>
                    <a:pt x="12140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06819" y="2851764"/>
              <a:ext cx="126343" cy="176972"/>
            </a:xfrm>
            <a:custGeom>
              <a:avLst/>
              <a:gdLst/>
              <a:ahLst/>
              <a:cxnLst/>
              <a:rect l="0" t="0" r="0" b="0"/>
              <a:pathLst>
                <a:path w="126343" h="176972">
                  <a:moveTo>
                    <a:pt x="0" y="106743"/>
                  </a:moveTo>
                  <a:lnTo>
                    <a:pt x="53874" y="79232"/>
                  </a:lnTo>
                  <a:lnTo>
                    <a:pt x="105447" y="55605"/>
                  </a:lnTo>
                  <a:lnTo>
                    <a:pt x="111242" y="46915"/>
                  </a:lnTo>
                  <a:lnTo>
                    <a:pt x="114561" y="24781"/>
                  </a:lnTo>
                  <a:lnTo>
                    <a:pt x="111469" y="15837"/>
                  </a:lnTo>
                  <a:lnTo>
                    <a:pt x="98674" y="2779"/>
                  </a:lnTo>
                  <a:lnTo>
                    <a:pt x="90349" y="0"/>
                  </a:lnTo>
                  <a:lnTo>
                    <a:pt x="71740" y="30"/>
                  </a:lnTo>
                  <a:lnTo>
                    <a:pt x="54891" y="7063"/>
                  </a:lnTo>
                  <a:lnTo>
                    <a:pt x="47123" y="12214"/>
                  </a:lnTo>
                  <a:lnTo>
                    <a:pt x="35371" y="27296"/>
                  </a:lnTo>
                  <a:lnTo>
                    <a:pt x="18295" y="71163"/>
                  </a:lnTo>
                  <a:lnTo>
                    <a:pt x="12829" y="111149"/>
                  </a:lnTo>
                  <a:lnTo>
                    <a:pt x="17790" y="135607"/>
                  </a:lnTo>
                  <a:lnTo>
                    <a:pt x="22388" y="147043"/>
                  </a:lnTo>
                  <a:lnTo>
                    <a:pt x="36856" y="162869"/>
                  </a:lnTo>
                  <a:lnTo>
                    <a:pt x="45627" y="168727"/>
                  </a:lnTo>
                  <a:lnTo>
                    <a:pt x="80329" y="176971"/>
                  </a:lnTo>
                  <a:lnTo>
                    <a:pt x="126342" y="169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28502" y="2842694"/>
              <a:ext cx="78400" cy="223367"/>
            </a:xfrm>
            <a:custGeom>
              <a:avLst/>
              <a:gdLst/>
              <a:ahLst/>
              <a:cxnLst/>
              <a:rect l="0" t="0" r="0" b="0"/>
              <a:pathLst>
                <a:path w="78400" h="223367">
                  <a:moveTo>
                    <a:pt x="25757" y="84228"/>
                  </a:moveTo>
                  <a:lnTo>
                    <a:pt x="25757" y="142845"/>
                  </a:lnTo>
                  <a:lnTo>
                    <a:pt x="34163" y="195849"/>
                  </a:lnTo>
                  <a:lnTo>
                    <a:pt x="41375" y="223366"/>
                  </a:lnTo>
                  <a:lnTo>
                    <a:pt x="40849" y="222610"/>
                  </a:lnTo>
                  <a:lnTo>
                    <a:pt x="21898" y="161723"/>
                  </a:lnTo>
                  <a:lnTo>
                    <a:pt x="4653" y="105785"/>
                  </a:lnTo>
                  <a:lnTo>
                    <a:pt x="0" y="83280"/>
                  </a:lnTo>
                  <a:lnTo>
                    <a:pt x="1831" y="57681"/>
                  </a:lnTo>
                  <a:lnTo>
                    <a:pt x="6297" y="47812"/>
                  </a:lnTo>
                  <a:lnTo>
                    <a:pt x="20618" y="33728"/>
                  </a:lnTo>
                  <a:lnTo>
                    <a:pt x="62341" y="6059"/>
                  </a:lnTo>
                  <a:lnTo>
                    <a:pt x="78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93325" y="2937450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330" y="104879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01658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22715" y="2903596"/>
              <a:ext cx="186329" cy="367925"/>
            </a:xfrm>
            <a:custGeom>
              <a:avLst/>
              <a:gdLst/>
              <a:ahLst/>
              <a:cxnLst/>
              <a:rect l="0" t="0" r="0" b="0"/>
              <a:pathLst>
                <a:path w="186329" h="367925">
                  <a:moveTo>
                    <a:pt x="147399" y="139139"/>
                  </a:moveTo>
                  <a:lnTo>
                    <a:pt x="162053" y="95177"/>
                  </a:lnTo>
                  <a:lnTo>
                    <a:pt x="160969" y="59303"/>
                  </a:lnTo>
                  <a:lnTo>
                    <a:pt x="147650" y="24627"/>
                  </a:lnTo>
                  <a:lnTo>
                    <a:pt x="132303" y="9086"/>
                  </a:lnTo>
                  <a:lnTo>
                    <a:pt x="123297" y="3304"/>
                  </a:lnTo>
                  <a:lnTo>
                    <a:pt x="103931" y="0"/>
                  </a:lnTo>
                  <a:lnTo>
                    <a:pt x="93854" y="756"/>
                  </a:lnTo>
                  <a:lnTo>
                    <a:pt x="76418" y="7836"/>
                  </a:lnTo>
                  <a:lnTo>
                    <a:pt x="68493" y="12999"/>
                  </a:lnTo>
                  <a:lnTo>
                    <a:pt x="56567" y="31214"/>
                  </a:lnTo>
                  <a:lnTo>
                    <a:pt x="39379" y="75447"/>
                  </a:lnTo>
                  <a:lnTo>
                    <a:pt x="38169" y="96794"/>
                  </a:lnTo>
                  <a:lnTo>
                    <a:pt x="46924" y="139094"/>
                  </a:lnTo>
                  <a:lnTo>
                    <a:pt x="62127" y="165122"/>
                  </a:lnTo>
                  <a:lnTo>
                    <a:pt x="69494" y="169329"/>
                  </a:lnTo>
                  <a:lnTo>
                    <a:pt x="87038" y="170885"/>
                  </a:lnTo>
                  <a:lnTo>
                    <a:pt x="103415" y="164557"/>
                  </a:lnTo>
                  <a:lnTo>
                    <a:pt x="111057" y="159594"/>
                  </a:lnTo>
                  <a:lnTo>
                    <a:pt x="122669" y="144721"/>
                  </a:lnTo>
                  <a:lnTo>
                    <a:pt x="127403" y="135841"/>
                  </a:lnTo>
                  <a:lnTo>
                    <a:pt x="132898" y="133431"/>
                  </a:lnTo>
                  <a:lnTo>
                    <a:pt x="138902" y="135334"/>
                  </a:lnTo>
                  <a:lnTo>
                    <a:pt x="145243" y="140112"/>
                  </a:lnTo>
                  <a:lnTo>
                    <a:pt x="159758" y="163604"/>
                  </a:lnTo>
                  <a:lnTo>
                    <a:pt x="175143" y="212559"/>
                  </a:lnTo>
                  <a:lnTo>
                    <a:pt x="186328" y="274222"/>
                  </a:lnTo>
                  <a:lnTo>
                    <a:pt x="185450" y="314475"/>
                  </a:lnTo>
                  <a:lnTo>
                    <a:pt x="183294" y="326219"/>
                  </a:lnTo>
                  <a:lnTo>
                    <a:pt x="177179" y="335219"/>
                  </a:lnTo>
                  <a:lnTo>
                    <a:pt x="157905" y="348339"/>
                  </a:lnTo>
                  <a:lnTo>
                    <a:pt x="106233" y="365123"/>
                  </a:lnTo>
                  <a:lnTo>
                    <a:pt x="60203" y="367924"/>
                  </a:lnTo>
                  <a:lnTo>
                    <a:pt x="0" y="360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22757" y="2758466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0" y="0"/>
                  </a:moveTo>
                  <a:lnTo>
                    <a:pt x="14654" y="58617"/>
                  </a:lnTo>
                  <a:lnTo>
                    <a:pt x="24748" y="104585"/>
                  </a:lnTo>
                  <a:lnTo>
                    <a:pt x="35149" y="160840"/>
                  </a:lnTo>
                  <a:lnTo>
                    <a:pt x="40050" y="216372"/>
                  </a:lnTo>
                  <a:lnTo>
                    <a:pt x="47091" y="269871"/>
                  </a:lnTo>
                  <a:lnTo>
                    <a:pt x="51546" y="322586"/>
                  </a:lnTo>
                  <a:lnTo>
                    <a:pt x="51911" y="321512"/>
                  </a:lnTo>
                  <a:lnTo>
                    <a:pt x="55698" y="264056"/>
                  </a:lnTo>
                  <a:lnTo>
                    <a:pt x="62189" y="243700"/>
                  </a:lnTo>
                  <a:lnTo>
                    <a:pt x="72873" y="226854"/>
                  </a:lnTo>
                  <a:lnTo>
                    <a:pt x="78997" y="223766"/>
                  </a:lnTo>
                  <a:lnTo>
                    <a:pt x="85420" y="224046"/>
                  </a:lnTo>
                  <a:lnTo>
                    <a:pt x="92041" y="226573"/>
                  </a:lnTo>
                  <a:lnTo>
                    <a:pt x="112538" y="246897"/>
                  </a:lnTo>
                  <a:lnTo>
                    <a:pt x="144310" y="303756"/>
                  </a:lnTo>
                  <a:lnTo>
                    <a:pt x="15792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54383" y="274793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14655" y="163205"/>
                  </a:lnTo>
                  <a:lnTo>
                    <a:pt x="19160" y="211484"/>
                  </a:lnTo>
                  <a:lnTo>
                    <a:pt x="26084" y="261014"/>
                  </a:lnTo>
                  <a:lnTo>
                    <a:pt x="29956" y="31273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91212" y="2926922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36293" y="3120"/>
                  </a:lnTo>
                  <a:lnTo>
                    <a:pt x="105114" y="14572"/>
                  </a:lnTo>
                  <a:lnTo>
                    <a:pt x="45384" y="449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01782" y="3032207"/>
              <a:ext cx="18623" cy="168457"/>
            </a:xfrm>
            <a:custGeom>
              <a:avLst/>
              <a:gdLst/>
              <a:ahLst/>
              <a:cxnLst/>
              <a:rect l="0" t="0" r="0" b="0"/>
              <a:pathLst>
                <a:path w="18623" h="168457">
                  <a:moveTo>
                    <a:pt x="0" y="0"/>
                  </a:moveTo>
                  <a:lnTo>
                    <a:pt x="14654" y="53027"/>
                  </a:lnTo>
                  <a:lnTo>
                    <a:pt x="18622" y="103238"/>
                  </a:lnTo>
                  <a:lnTo>
                    <a:pt x="12474" y="14885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810694" y="3137492"/>
            <a:ext cx="4032415" cy="600125"/>
            <a:chOff x="810694" y="3137492"/>
            <a:chExt cx="4032415" cy="600125"/>
          </a:xfrm>
        </p:grpSpPr>
        <p:sp>
          <p:nvSpPr>
            <p:cNvPr id="76" name="Freeform 75"/>
            <p:cNvSpPr/>
            <p:nvPr/>
          </p:nvSpPr>
          <p:spPr>
            <a:xfrm>
              <a:off x="831751" y="353757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70122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0694" y="34007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8621" y="328489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9065" y="153110"/>
                  </a:lnTo>
                  <a:lnTo>
                    <a:pt x="15684" y="206673"/>
                  </a:lnTo>
                  <a:lnTo>
                    <a:pt x="19465" y="265177"/>
                  </a:lnTo>
                  <a:lnTo>
                    <a:pt x="26175" y="31578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4922" y="344281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06" y="17959"/>
                  </a:lnTo>
                  <a:lnTo>
                    <a:pt x="43792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94963" y="3284891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20244" y="43962"/>
                  </a:lnTo>
                  <a:lnTo>
                    <a:pt x="46759" y="91880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63298" y="3408460"/>
              <a:ext cx="163767" cy="167723"/>
            </a:xfrm>
            <a:custGeom>
              <a:avLst/>
              <a:gdLst/>
              <a:ahLst/>
              <a:cxnLst/>
              <a:rect l="0" t="0" r="0" b="0"/>
              <a:pathLst>
                <a:path w="163767" h="167723">
                  <a:moveTo>
                    <a:pt x="105406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64919" y="760"/>
                  </a:lnTo>
                  <a:lnTo>
                    <a:pt x="32189" y="13355"/>
                  </a:lnTo>
                  <a:lnTo>
                    <a:pt x="5853" y="31904"/>
                  </a:lnTo>
                  <a:lnTo>
                    <a:pt x="1603" y="39741"/>
                  </a:lnTo>
                  <a:lnTo>
                    <a:pt x="0" y="57808"/>
                  </a:lnTo>
                  <a:lnTo>
                    <a:pt x="4720" y="64029"/>
                  </a:lnTo>
                  <a:lnTo>
                    <a:pt x="22442" y="70942"/>
                  </a:lnTo>
                  <a:lnTo>
                    <a:pt x="82320" y="78863"/>
                  </a:lnTo>
                  <a:lnTo>
                    <a:pt x="135555" y="95505"/>
                  </a:lnTo>
                  <a:lnTo>
                    <a:pt x="152341" y="106768"/>
                  </a:lnTo>
                  <a:lnTo>
                    <a:pt x="157753" y="115387"/>
                  </a:lnTo>
                  <a:lnTo>
                    <a:pt x="163766" y="137441"/>
                  </a:lnTo>
                  <a:lnTo>
                    <a:pt x="161860" y="146364"/>
                  </a:lnTo>
                  <a:lnTo>
                    <a:pt x="157080" y="153483"/>
                  </a:lnTo>
                  <a:lnTo>
                    <a:pt x="150384" y="159398"/>
                  </a:lnTo>
                  <a:lnTo>
                    <a:pt x="130466" y="165971"/>
                  </a:lnTo>
                  <a:lnTo>
                    <a:pt x="104845" y="167722"/>
                  </a:lnTo>
                  <a:lnTo>
                    <a:pt x="53216" y="162434"/>
                  </a:lnTo>
                  <a:lnTo>
                    <a:pt x="31707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66237" y="3371835"/>
              <a:ext cx="186779" cy="167996"/>
            </a:xfrm>
            <a:custGeom>
              <a:avLst/>
              <a:gdLst/>
              <a:ahLst/>
              <a:cxnLst/>
              <a:rect l="0" t="0" r="0" b="0"/>
              <a:pathLst>
                <a:path w="186779" h="167996">
                  <a:moveTo>
                    <a:pt x="144664" y="60455"/>
                  </a:moveTo>
                  <a:lnTo>
                    <a:pt x="135089" y="36408"/>
                  </a:lnTo>
                  <a:lnTo>
                    <a:pt x="124421" y="22081"/>
                  </a:lnTo>
                  <a:lnTo>
                    <a:pt x="99672" y="6451"/>
                  </a:lnTo>
                  <a:lnTo>
                    <a:pt x="64523" y="0"/>
                  </a:lnTo>
                  <a:lnTo>
                    <a:pt x="53802" y="2604"/>
                  </a:lnTo>
                  <a:lnTo>
                    <a:pt x="35651" y="14856"/>
                  </a:lnTo>
                  <a:lnTo>
                    <a:pt x="17867" y="41485"/>
                  </a:lnTo>
                  <a:lnTo>
                    <a:pt x="2548" y="83094"/>
                  </a:lnTo>
                  <a:lnTo>
                    <a:pt x="0" y="120455"/>
                  </a:lnTo>
                  <a:lnTo>
                    <a:pt x="3550" y="143274"/>
                  </a:lnTo>
                  <a:lnTo>
                    <a:pt x="8474" y="151932"/>
                  </a:lnTo>
                  <a:lnTo>
                    <a:pt x="23304" y="164672"/>
                  </a:lnTo>
                  <a:lnTo>
                    <a:pt x="44713" y="167995"/>
                  </a:lnTo>
                  <a:lnTo>
                    <a:pt x="56973" y="167243"/>
                  </a:lnTo>
                  <a:lnTo>
                    <a:pt x="76834" y="157049"/>
                  </a:lnTo>
                  <a:lnTo>
                    <a:pt x="92291" y="140821"/>
                  </a:lnTo>
                  <a:lnTo>
                    <a:pt x="115699" y="91532"/>
                  </a:lnTo>
                  <a:lnTo>
                    <a:pt x="119505" y="88192"/>
                  </a:lnTo>
                  <a:lnTo>
                    <a:pt x="123212" y="89475"/>
                  </a:lnTo>
                  <a:lnTo>
                    <a:pt x="168456" y="145188"/>
                  </a:lnTo>
                  <a:lnTo>
                    <a:pt x="186778" y="155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84642" y="3381361"/>
              <a:ext cx="147400" cy="145686"/>
            </a:xfrm>
            <a:custGeom>
              <a:avLst/>
              <a:gdLst/>
              <a:ahLst/>
              <a:cxnLst/>
              <a:rect l="0" t="0" r="0" b="0"/>
              <a:pathLst>
                <a:path w="147400" h="145686">
                  <a:moveTo>
                    <a:pt x="0" y="40400"/>
                  </a:moveTo>
                  <a:lnTo>
                    <a:pt x="3120" y="83092"/>
                  </a:lnTo>
                  <a:lnTo>
                    <a:pt x="14654" y="124742"/>
                  </a:lnTo>
                  <a:lnTo>
                    <a:pt x="16789" y="125874"/>
                  </a:lnTo>
                  <a:lnTo>
                    <a:pt x="19160" y="111534"/>
                  </a:lnTo>
                  <a:lnTo>
                    <a:pt x="15594" y="58000"/>
                  </a:lnTo>
                  <a:lnTo>
                    <a:pt x="20969" y="33015"/>
                  </a:lnTo>
                  <a:lnTo>
                    <a:pt x="31156" y="10211"/>
                  </a:lnTo>
                  <a:lnTo>
                    <a:pt x="38318" y="3897"/>
                  </a:lnTo>
                  <a:lnTo>
                    <a:pt x="46603" y="857"/>
                  </a:lnTo>
                  <a:lnTo>
                    <a:pt x="55635" y="0"/>
                  </a:lnTo>
                  <a:lnTo>
                    <a:pt x="63996" y="2939"/>
                  </a:lnTo>
                  <a:lnTo>
                    <a:pt x="79525" y="15562"/>
                  </a:lnTo>
                  <a:lnTo>
                    <a:pt x="107389" y="52261"/>
                  </a:lnTo>
                  <a:lnTo>
                    <a:pt x="132930" y="113047"/>
                  </a:lnTo>
                  <a:lnTo>
                    <a:pt x="147399" y="145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59887" y="3352588"/>
              <a:ext cx="131741" cy="138129"/>
            </a:xfrm>
            <a:custGeom>
              <a:avLst/>
              <a:gdLst/>
              <a:ahLst/>
              <a:cxnLst/>
              <a:rect l="0" t="0" r="0" b="0"/>
              <a:pathLst>
                <a:path w="131741" h="138129">
                  <a:moveTo>
                    <a:pt x="3739" y="90230"/>
                  </a:moveTo>
                  <a:lnTo>
                    <a:pt x="41218" y="81897"/>
                  </a:lnTo>
                  <a:lnTo>
                    <a:pt x="87052" y="74546"/>
                  </a:lnTo>
                  <a:lnTo>
                    <a:pt x="113692" y="59587"/>
                  </a:lnTo>
                  <a:lnTo>
                    <a:pt x="125917" y="43856"/>
                  </a:lnTo>
                  <a:lnTo>
                    <a:pt x="130815" y="34747"/>
                  </a:lnTo>
                  <a:lnTo>
                    <a:pt x="131740" y="26335"/>
                  </a:lnTo>
                  <a:lnTo>
                    <a:pt x="126529" y="10750"/>
                  </a:lnTo>
                  <a:lnTo>
                    <a:pt x="119524" y="5658"/>
                  </a:lnTo>
                  <a:lnTo>
                    <a:pt x="99263" y="0"/>
                  </a:lnTo>
                  <a:lnTo>
                    <a:pt x="77780" y="3724"/>
                  </a:lnTo>
                  <a:lnTo>
                    <a:pt x="35393" y="19590"/>
                  </a:lnTo>
                  <a:lnTo>
                    <a:pt x="20537" y="33098"/>
                  </a:lnTo>
                  <a:lnTo>
                    <a:pt x="1468" y="70366"/>
                  </a:lnTo>
                  <a:lnTo>
                    <a:pt x="0" y="90761"/>
                  </a:lnTo>
                  <a:lnTo>
                    <a:pt x="4417" y="110353"/>
                  </a:lnTo>
                  <a:lnTo>
                    <a:pt x="14179" y="126860"/>
                  </a:lnTo>
                  <a:lnTo>
                    <a:pt x="22398" y="132198"/>
                  </a:lnTo>
                  <a:lnTo>
                    <a:pt x="44008" y="138128"/>
                  </a:lnTo>
                  <a:lnTo>
                    <a:pt x="100347" y="133915"/>
                  </a:lnTo>
                  <a:lnTo>
                    <a:pt x="119553" y="132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79440" y="3352289"/>
              <a:ext cx="247242" cy="385328"/>
            </a:xfrm>
            <a:custGeom>
              <a:avLst/>
              <a:gdLst/>
              <a:ahLst/>
              <a:cxnLst/>
              <a:rect l="0" t="0" r="0" b="0"/>
              <a:pathLst>
                <a:path w="247242" h="385328">
                  <a:moveTo>
                    <a:pt x="231627" y="48415"/>
                  </a:moveTo>
                  <a:lnTo>
                    <a:pt x="222052" y="24369"/>
                  </a:lnTo>
                  <a:lnTo>
                    <a:pt x="211384" y="10042"/>
                  </a:lnTo>
                  <a:lnTo>
                    <a:pt x="189484" y="2115"/>
                  </a:lnTo>
                  <a:lnTo>
                    <a:pt x="175456" y="0"/>
                  </a:lnTo>
                  <a:lnTo>
                    <a:pt x="153630" y="3891"/>
                  </a:lnTo>
                  <a:lnTo>
                    <a:pt x="136130" y="14589"/>
                  </a:lnTo>
                  <a:lnTo>
                    <a:pt x="114294" y="40342"/>
                  </a:lnTo>
                  <a:lnTo>
                    <a:pt x="104220" y="60035"/>
                  </a:lnTo>
                  <a:lnTo>
                    <a:pt x="97560" y="96442"/>
                  </a:lnTo>
                  <a:lnTo>
                    <a:pt x="100135" y="107339"/>
                  </a:lnTo>
                  <a:lnTo>
                    <a:pt x="112355" y="125687"/>
                  </a:lnTo>
                  <a:lnTo>
                    <a:pt x="120527" y="130345"/>
                  </a:lnTo>
                  <a:lnTo>
                    <a:pt x="138965" y="132402"/>
                  </a:lnTo>
                  <a:lnTo>
                    <a:pt x="155739" y="126297"/>
                  </a:lnTo>
                  <a:lnTo>
                    <a:pt x="185571" y="103314"/>
                  </a:lnTo>
                  <a:lnTo>
                    <a:pt x="192734" y="101392"/>
                  </a:lnTo>
                  <a:lnTo>
                    <a:pt x="199849" y="102450"/>
                  </a:lnTo>
                  <a:lnTo>
                    <a:pt x="206932" y="105496"/>
                  </a:lnTo>
                  <a:lnTo>
                    <a:pt x="217922" y="118238"/>
                  </a:lnTo>
                  <a:lnTo>
                    <a:pt x="222490" y="126549"/>
                  </a:lnTo>
                  <a:lnTo>
                    <a:pt x="230992" y="180746"/>
                  </a:lnTo>
                  <a:lnTo>
                    <a:pt x="239604" y="240844"/>
                  </a:lnTo>
                  <a:lnTo>
                    <a:pt x="247241" y="297516"/>
                  </a:lnTo>
                  <a:lnTo>
                    <a:pt x="245482" y="337212"/>
                  </a:lnTo>
                  <a:lnTo>
                    <a:pt x="234275" y="358484"/>
                  </a:lnTo>
                  <a:lnTo>
                    <a:pt x="226374" y="367432"/>
                  </a:lnTo>
                  <a:lnTo>
                    <a:pt x="205116" y="377374"/>
                  </a:lnTo>
                  <a:lnTo>
                    <a:pt x="153341" y="383756"/>
                  </a:lnTo>
                  <a:lnTo>
                    <a:pt x="99223" y="378951"/>
                  </a:lnTo>
                  <a:lnTo>
                    <a:pt x="47286" y="383721"/>
                  </a:lnTo>
                  <a:lnTo>
                    <a:pt x="0" y="38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49408" y="3344649"/>
              <a:ext cx="172230" cy="161341"/>
            </a:xfrm>
            <a:custGeom>
              <a:avLst/>
              <a:gdLst/>
              <a:ahLst/>
              <a:cxnLst/>
              <a:rect l="0" t="0" r="0" b="0"/>
              <a:pathLst>
                <a:path w="172230" h="161341">
                  <a:moveTo>
                    <a:pt x="98529" y="66584"/>
                  </a:moveTo>
                  <a:lnTo>
                    <a:pt x="109708" y="55405"/>
                  </a:lnTo>
                  <a:lnTo>
                    <a:pt x="110661" y="49773"/>
                  </a:lnTo>
                  <a:lnTo>
                    <a:pt x="108957" y="43678"/>
                  </a:lnTo>
                  <a:lnTo>
                    <a:pt x="89411" y="17086"/>
                  </a:lnTo>
                  <a:lnTo>
                    <a:pt x="64242" y="1875"/>
                  </a:lnTo>
                  <a:lnTo>
                    <a:pt x="44686" y="0"/>
                  </a:lnTo>
                  <a:lnTo>
                    <a:pt x="34558" y="1137"/>
                  </a:lnTo>
                  <a:lnTo>
                    <a:pt x="26636" y="5405"/>
                  </a:lnTo>
                  <a:lnTo>
                    <a:pt x="14714" y="19506"/>
                  </a:lnTo>
                  <a:lnTo>
                    <a:pt x="1426" y="47176"/>
                  </a:lnTo>
                  <a:lnTo>
                    <a:pt x="0" y="67317"/>
                  </a:lnTo>
                  <a:lnTo>
                    <a:pt x="5616" y="126558"/>
                  </a:lnTo>
                  <a:lnTo>
                    <a:pt x="14730" y="149391"/>
                  </a:lnTo>
                  <a:lnTo>
                    <a:pt x="21607" y="155714"/>
                  </a:lnTo>
                  <a:lnTo>
                    <a:pt x="29700" y="158759"/>
                  </a:lnTo>
                  <a:lnTo>
                    <a:pt x="38605" y="159620"/>
                  </a:lnTo>
                  <a:lnTo>
                    <a:pt x="54739" y="154336"/>
                  </a:lnTo>
                  <a:lnTo>
                    <a:pt x="62317" y="149652"/>
                  </a:lnTo>
                  <a:lnTo>
                    <a:pt x="84160" y="120703"/>
                  </a:lnTo>
                  <a:lnTo>
                    <a:pt x="96861" y="78357"/>
                  </a:lnTo>
                  <a:lnTo>
                    <a:pt x="99757" y="80282"/>
                  </a:lnTo>
                  <a:lnTo>
                    <a:pt x="122814" y="136171"/>
                  </a:lnTo>
                  <a:lnTo>
                    <a:pt x="128757" y="144561"/>
                  </a:lnTo>
                  <a:lnTo>
                    <a:pt x="136229" y="150154"/>
                  </a:lnTo>
                  <a:lnTo>
                    <a:pt x="172229" y="161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78742" y="3190134"/>
              <a:ext cx="37653" cy="284271"/>
            </a:xfrm>
            <a:custGeom>
              <a:avLst/>
              <a:gdLst/>
              <a:ahLst/>
              <a:cxnLst/>
              <a:rect l="0" t="0" r="0" b="0"/>
              <a:pathLst>
                <a:path w="37653" h="284271">
                  <a:moveTo>
                    <a:pt x="6066" y="0"/>
                  </a:moveTo>
                  <a:lnTo>
                    <a:pt x="0" y="32453"/>
                  </a:lnTo>
                  <a:lnTo>
                    <a:pt x="5036" y="89932"/>
                  </a:lnTo>
                  <a:lnTo>
                    <a:pt x="14268" y="152729"/>
                  </a:lnTo>
                  <a:lnTo>
                    <a:pt x="23964" y="202920"/>
                  </a:lnTo>
                  <a:lnTo>
                    <a:pt x="34601" y="256156"/>
                  </a:lnTo>
                  <a:lnTo>
                    <a:pt x="3765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21637" y="3305948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6063" y="16788"/>
                  </a:lnTo>
                  <a:lnTo>
                    <a:pt x="67968" y="23333"/>
                  </a:lnTo>
                  <a:lnTo>
                    <a:pt x="9780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42735" y="3348062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1" y="48931"/>
                  </a:lnTo>
                  <a:lnTo>
                    <a:pt x="5590" y="102472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32207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05906" y="3316476"/>
              <a:ext cx="115815" cy="191680"/>
            </a:xfrm>
            <a:custGeom>
              <a:avLst/>
              <a:gdLst/>
              <a:ahLst/>
              <a:cxnLst/>
              <a:rect l="0" t="0" r="0" b="0"/>
              <a:pathLst>
                <a:path w="115815" h="191680">
                  <a:moveTo>
                    <a:pt x="0" y="10529"/>
                  </a:moveTo>
                  <a:lnTo>
                    <a:pt x="14655" y="69146"/>
                  </a:lnTo>
                  <a:lnTo>
                    <a:pt x="36603" y="123320"/>
                  </a:lnTo>
                  <a:lnTo>
                    <a:pt x="60350" y="175961"/>
                  </a:lnTo>
                  <a:lnTo>
                    <a:pt x="64800" y="187498"/>
                  </a:lnTo>
                  <a:lnTo>
                    <a:pt x="68936" y="191679"/>
                  </a:lnTo>
                  <a:lnTo>
                    <a:pt x="72864" y="190957"/>
                  </a:lnTo>
                  <a:lnTo>
                    <a:pt x="76652" y="186967"/>
                  </a:lnTo>
                  <a:lnTo>
                    <a:pt x="87573" y="158993"/>
                  </a:lnTo>
                  <a:lnTo>
                    <a:pt x="94507" y="107619"/>
                  </a:lnTo>
                  <a:lnTo>
                    <a:pt x="105929" y="5553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53305" y="3320994"/>
              <a:ext cx="148111" cy="203646"/>
            </a:xfrm>
            <a:custGeom>
              <a:avLst/>
              <a:gdLst/>
              <a:ahLst/>
              <a:cxnLst/>
              <a:rect l="0" t="0" r="0" b="0"/>
              <a:pathLst>
                <a:path w="148111" h="203646">
                  <a:moveTo>
                    <a:pt x="0" y="48125"/>
                  </a:moveTo>
                  <a:lnTo>
                    <a:pt x="17981" y="63766"/>
                  </a:lnTo>
                  <a:lnTo>
                    <a:pt x="34898" y="71844"/>
                  </a:lnTo>
                  <a:lnTo>
                    <a:pt x="69742" y="77379"/>
                  </a:lnTo>
                  <a:lnTo>
                    <a:pt x="104113" y="73430"/>
                  </a:lnTo>
                  <a:lnTo>
                    <a:pt x="122702" y="64831"/>
                  </a:lnTo>
                  <a:lnTo>
                    <a:pt x="130934" y="59262"/>
                  </a:lnTo>
                  <a:lnTo>
                    <a:pt x="143201" y="43716"/>
                  </a:lnTo>
                  <a:lnTo>
                    <a:pt x="148110" y="34657"/>
                  </a:lnTo>
                  <a:lnTo>
                    <a:pt x="147873" y="26278"/>
                  </a:lnTo>
                  <a:lnTo>
                    <a:pt x="144206" y="18352"/>
                  </a:lnTo>
                  <a:lnTo>
                    <a:pt x="138251" y="10729"/>
                  </a:lnTo>
                  <a:lnTo>
                    <a:pt x="119157" y="2258"/>
                  </a:lnTo>
                  <a:lnTo>
                    <a:pt x="107514" y="0"/>
                  </a:lnTo>
                  <a:lnTo>
                    <a:pt x="97412" y="834"/>
                  </a:lnTo>
                  <a:lnTo>
                    <a:pt x="79949" y="7999"/>
                  </a:lnTo>
                  <a:lnTo>
                    <a:pt x="56964" y="25187"/>
                  </a:lnTo>
                  <a:lnTo>
                    <a:pt x="29407" y="60362"/>
                  </a:lnTo>
                  <a:lnTo>
                    <a:pt x="19699" y="80470"/>
                  </a:lnTo>
                  <a:lnTo>
                    <a:pt x="17724" y="104224"/>
                  </a:lnTo>
                  <a:lnTo>
                    <a:pt x="25988" y="157602"/>
                  </a:lnTo>
                  <a:lnTo>
                    <a:pt x="46695" y="193646"/>
                  </a:lnTo>
                  <a:lnTo>
                    <a:pt x="55696" y="200121"/>
                  </a:lnTo>
                  <a:lnTo>
                    <a:pt x="65207" y="203268"/>
                  </a:lnTo>
                  <a:lnTo>
                    <a:pt x="85133" y="203645"/>
                  </a:lnTo>
                  <a:lnTo>
                    <a:pt x="147399" y="184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56295" y="3292216"/>
              <a:ext cx="145853" cy="158396"/>
            </a:xfrm>
            <a:custGeom>
              <a:avLst/>
              <a:gdLst/>
              <a:ahLst/>
              <a:cxnLst/>
              <a:rect l="0" t="0" r="0" b="0"/>
              <a:pathLst>
                <a:path w="145853" h="158396">
                  <a:moveTo>
                    <a:pt x="28679" y="87431"/>
                  </a:moveTo>
                  <a:lnTo>
                    <a:pt x="82824" y="84312"/>
                  </a:lnTo>
                  <a:lnTo>
                    <a:pt x="107725" y="77856"/>
                  </a:lnTo>
                  <a:lnTo>
                    <a:pt x="126591" y="67188"/>
                  </a:lnTo>
                  <a:lnTo>
                    <a:pt x="139656" y="51528"/>
                  </a:lnTo>
                  <a:lnTo>
                    <a:pt x="144778" y="42439"/>
                  </a:lnTo>
                  <a:lnTo>
                    <a:pt x="145852" y="34039"/>
                  </a:lnTo>
                  <a:lnTo>
                    <a:pt x="140807" y="18468"/>
                  </a:lnTo>
                  <a:lnTo>
                    <a:pt x="127646" y="6868"/>
                  </a:lnTo>
                  <a:lnTo>
                    <a:pt x="119224" y="2137"/>
                  </a:lnTo>
                  <a:lnTo>
                    <a:pt x="97387" y="0"/>
                  </a:lnTo>
                  <a:lnTo>
                    <a:pt x="73254" y="4119"/>
                  </a:lnTo>
                  <a:lnTo>
                    <a:pt x="41106" y="19592"/>
                  </a:lnTo>
                  <a:lnTo>
                    <a:pt x="24063" y="32324"/>
                  </a:lnTo>
                  <a:lnTo>
                    <a:pt x="6904" y="58235"/>
                  </a:lnTo>
                  <a:lnTo>
                    <a:pt x="0" y="93728"/>
                  </a:lnTo>
                  <a:lnTo>
                    <a:pt x="2541" y="104497"/>
                  </a:lnTo>
                  <a:lnTo>
                    <a:pt x="14722" y="122702"/>
                  </a:lnTo>
                  <a:lnTo>
                    <a:pt x="41311" y="140516"/>
                  </a:lnTo>
                  <a:lnTo>
                    <a:pt x="82906" y="155846"/>
                  </a:lnTo>
                  <a:lnTo>
                    <a:pt x="117926" y="158395"/>
                  </a:lnTo>
                  <a:lnTo>
                    <a:pt x="144492" y="150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74487" y="3316476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94756" y="0"/>
                  </a:moveTo>
                  <a:lnTo>
                    <a:pt x="52095" y="54115"/>
                  </a:lnTo>
                  <a:lnTo>
                    <a:pt x="13600" y="11282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63958" y="3327005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126342"/>
                  </a:moveTo>
                  <a:lnTo>
                    <a:pt x="107562" y="87968"/>
                  </a:lnTo>
                  <a:lnTo>
                    <a:pt x="51918" y="400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11834" y="3255346"/>
              <a:ext cx="100633" cy="334676"/>
            </a:xfrm>
            <a:custGeom>
              <a:avLst/>
              <a:gdLst/>
              <a:ahLst/>
              <a:cxnLst/>
              <a:rect l="0" t="0" r="0" b="0"/>
              <a:pathLst>
                <a:path w="100633" h="334676">
                  <a:moveTo>
                    <a:pt x="10052" y="124301"/>
                  </a:moveTo>
                  <a:lnTo>
                    <a:pt x="28010" y="186582"/>
                  </a:lnTo>
                  <a:lnTo>
                    <a:pt x="38599" y="240632"/>
                  </a:lnTo>
                  <a:lnTo>
                    <a:pt x="46626" y="296369"/>
                  </a:lnTo>
                  <a:lnTo>
                    <a:pt x="44935" y="332822"/>
                  </a:lnTo>
                  <a:lnTo>
                    <a:pt x="42666" y="334675"/>
                  </a:lnTo>
                  <a:lnTo>
                    <a:pt x="27272" y="291807"/>
                  </a:lnTo>
                  <a:lnTo>
                    <a:pt x="18342" y="231656"/>
                  </a:lnTo>
                  <a:lnTo>
                    <a:pt x="9974" y="168811"/>
                  </a:lnTo>
                  <a:lnTo>
                    <a:pt x="1934" y="110433"/>
                  </a:lnTo>
                  <a:lnTo>
                    <a:pt x="0" y="48512"/>
                  </a:lnTo>
                  <a:lnTo>
                    <a:pt x="5254" y="10988"/>
                  </a:lnTo>
                  <a:lnTo>
                    <a:pt x="10363" y="4306"/>
                  </a:lnTo>
                  <a:lnTo>
                    <a:pt x="17278" y="1021"/>
                  </a:lnTo>
                  <a:lnTo>
                    <a:pt x="25398" y="0"/>
                  </a:lnTo>
                  <a:lnTo>
                    <a:pt x="40659" y="5105"/>
                  </a:lnTo>
                  <a:lnTo>
                    <a:pt x="55241" y="16343"/>
                  </a:lnTo>
                  <a:lnTo>
                    <a:pt x="90713" y="62165"/>
                  </a:lnTo>
                  <a:lnTo>
                    <a:pt x="98543" y="85767"/>
                  </a:lnTo>
                  <a:lnTo>
                    <a:pt x="100632" y="98612"/>
                  </a:lnTo>
                  <a:lnTo>
                    <a:pt x="96713" y="119123"/>
                  </a:lnTo>
                  <a:lnTo>
                    <a:pt x="92392" y="127868"/>
                  </a:lnTo>
                  <a:lnTo>
                    <a:pt x="78233" y="140704"/>
                  </a:lnTo>
                  <a:lnTo>
                    <a:pt x="62581" y="147969"/>
                  </a:lnTo>
                  <a:lnTo>
                    <a:pt x="56769" y="148269"/>
                  </a:lnTo>
                  <a:lnTo>
                    <a:pt x="41637" y="145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52302" y="3274362"/>
              <a:ext cx="103710" cy="147812"/>
            </a:xfrm>
            <a:custGeom>
              <a:avLst/>
              <a:gdLst/>
              <a:ahLst/>
              <a:cxnLst/>
              <a:rect l="0" t="0" r="0" b="0"/>
              <a:pathLst>
                <a:path w="103710" h="147812">
                  <a:moveTo>
                    <a:pt x="59097" y="0"/>
                  </a:moveTo>
                  <a:lnTo>
                    <a:pt x="35050" y="9575"/>
                  </a:lnTo>
                  <a:lnTo>
                    <a:pt x="20723" y="20244"/>
                  </a:lnTo>
                  <a:lnTo>
                    <a:pt x="9676" y="39023"/>
                  </a:lnTo>
                  <a:lnTo>
                    <a:pt x="0" y="75903"/>
                  </a:lnTo>
                  <a:lnTo>
                    <a:pt x="252" y="113347"/>
                  </a:lnTo>
                  <a:lnTo>
                    <a:pt x="2319" y="124698"/>
                  </a:lnTo>
                  <a:lnTo>
                    <a:pt x="7207" y="133435"/>
                  </a:lnTo>
                  <a:lnTo>
                    <a:pt x="21997" y="146262"/>
                  </a:lnTo>
                  <a:lnTo>
                    <a:pt x="30854" y="147811"/>
                  </a:lnTo>
                  <a:lnTo>
                    <a:pt x="50054" y="143293"/>
                  </a:lnTo>
                  <a:lnTo>
                    <a:pt x="80594" y="127595"/>
                  </a:lnTo>
                  <a:lnTo>
                    <a:pt x="95167" y="111691"/>
                  </a:lnTo>
                  <a:lnTo>
                    <a:pt x="100691" y="102537"/>
                  </a:lnTo>
                  <a:lnTo>
                    <a:pt x="103709" y="83007"/>
                  </a:lnTo>
                  <a:lnTo>
                    <a:pt x="96115" y="41873"/>
                  </a:lnTo>
                  <a:lnTo>
                    <a:pt x="86858" y="27189"/>
                  </a:lnTo>
                  <a:lnTo>
                    <a:pt x="6962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95626" y="3272830"/>
              <a:ext cx="136872" cy="169989"/>
            </a:xfrm>
            <a:custGeom>
              <a:avLst/>
              <a:gdLst/>
              <a:ahLst/>
              <a:cxnLst/>
              <a:rect l="0" t="0" r="0" b="0"/>
              <a:pathLst>
                <a:path w="136872" h="169989">
                  <a:moveTo>
                    <a:pt x="0" y="33118"/>
                  </a:moveTo>
                  <a:lnTo>
                    <a:pt x="9066" y="91735"/>
                  </a:lnTo>
                  <a:lnTo>
                    <a:pt x="21789" y="148332"/>
                  </a:lnTo>
                  <a:lnTo>
                    <a:pt x="25055" y="159060"/>
                  </a:lnTo>
                  <a:lnTo>
                    <a:pt x="24892" y="163873"/>
                  </a:lnTo>
                  <a:lnTo>
                    <a:pt x="22444" y="164741"/>
                  </a:lnTo>
                  <a:lnTo>
                    <a:pt x="18473" y="162981"/>
                  </a:lnTo>
                  <a:lnTo>
                    <a:pt x="14059" y="148547"/>
                  </a:lnTo>
                  <a:lnTo>
                    <a:pt x="3758" y="87833"/>
                  </a:lnTo>
                  <a:lnTo>
                    <a:pt x="3862" y="35953"/>
                  </a:lnTo>
                  <a:lnTo>
                    <a:pt x="6085" y="24479"/>
                  </a:lnTo>
                  <a:lnTo>
                    <a:pt x="11076" y="15661"/>
                  </a:lnTo>
                  <a:lnTo>
                    <a:pt x="25980" y="2742"/>
                  </a:lnTo>
                  <a:lnTo>
                    <a:pt x="34868" y="0"/>
                  </a:lnTo>
                  <a:lnTo>
                    <a:pt x="54101" y="71"/>
                  </a:lnTo>
                  <a:lnTo>
                    <a:pt x="71229" y="10242"/>
                  </a:lnTo>
                  <a:lnTo>
                    <a:pt x="94025" y="38818"/>
                  </a:lnTo>
                  <a:lnTo>
                    <a:pt x="117099" y="90396"/>
                  </a:lnTo>
                  <a:lnTo>
                    <a:pt x="133459" y="150249"/>
                  </a:lnTo>
                  <a:lnTo>
                    <a:pt x="136871" y="169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35377" y="3269269"/>
              <a:ext cx="112934" cy="159022"/>
            </a:xfrm>
            <a:custGeom>
              <a:avLst/>
              <a:gdLst/>
              <a:ahLst/>
              <a:cxnLst/>
              <a:rect l="0" t="0" r="0" b="0"/>
              <a:pathLst>
                <a:path w="112934" h="159022">
                  <a:moveTo>
                    <a:pt x="7648" y="78793"/>
                  </a:moveTo>
                  <a:lnTo>
                    <a:pt x="61523" y="60835"/>
                  </a:lnTo>
                  <a:lnTo>
                    <a:pt x="91071" y="49425"/>
                  </a:lnTo>
                  <a:lnTo>
                    <a:pt x="107506" y="38055"/>
                  </a:lnTo>
                  <a:lnTo>
                    <a:pt x="110485" y="30577"/>
                  </a:lnTo>
                  <a:lnTo>
                    <a:pt x="110131" y="22082"/>
                  </a:lnTo>
                  <a:lnTo>
                    <a:pt x="107556" y="12910"/>
                  </a:lnTo>
                  <a:lnTo>
                    <a:pt x="101160" y="6795"/>
                  </a:lnTo>
                  <a:lnTo>
                    <a:pt x="81574" y="0"/>
                  </a:lnTo>
                  <a:lnTo>
                    <a:pt x="49829" y="1765"/>
                  </a:lnTo>
                  <a:lnTo>
                    <a:pt x="31855" y="9853"/>
                  </a:lnTo>
                  <a:lnTo>
                    <a:pt x="23786" y="15285"/>
                  </a:lnTo>
                  <a:lnTo>
                    <a:pt x="11701" y="30680"/>
                  </a:lnTo>
                  <a:lnTo>
                    <a:pt x="3600" y="50391"/>
                  </a:lnTo>
                  <a:lnTo>
                    <a:pt x="0" y="74748"/>
                  </a:lnTo>
                  <a:lnTo>
                    <a:pt x="4639" y="94933"/>
                  </a:lnTo>
                  <a:lnTo>
                    <a:pt x="26681" y="126955"/>
                  </a:lnTo>
                  <a:lnTo>
                    <a:pt x="52282" y="148695"/>
                  </a:lnTo>
                  <a:lnTo>
                    <a:pt x="75058" y="156654"/>
                  </a:lnTo>
                  <a:lnTo>
                    <a:pt x="96100" y="159021"/>
                  </a:lnTo>
                  <a:lnTo>
                    <a:pt x="101711" y="158014"/>
                  </a:lnTo>
                  <a:lnTo>
                    <a:pt x="112933" y="152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92129" y="3277273"/>
              <a:ext cx="103581" cy="166644"/>
            </a:xfrm>
            <a:custGeom>
              <a:avLst/>
              <a:gdLst/>
              <a:ahLst/>
              <a:cxnLst/>
              <a:rect l="0" t="0" r="0" b="0"/>
              <a:pathLst>
                <a:path w="103581" h="166644">
                  <a:moveTo>
                    <a:pt x="8824" y="28675"/>
                  </a:moveTo>
                  <a:lnTo>
                    <a:pt x="2758" y="62297"/>
                  </a:lnTo>
                  <a:lnTo>
                    <a:pt x="10398" y="113998"/>
                  </a:lnTo>
                  <a:lnTo>
                    <a:pt x="23173" y="163682"/>
                  </a:lnTo>
                  <a:lnTo>
                    <a:pt x="25408" y="166643"/>
                  </a:lnTo>
                  <a:lnTo>
                    <a:pt x="26899" y="163937"/>
                  </a:lnTo>
                  <a:lnTo>
                    <a:pt x="27893" y="157454"/>
                  </a:lnTo>
                  <a:lnTo>
                    <a:pt x="12952" y="100385"/>
                  </a:lnTo>
                  <a:lnTo>
                    <a:pt x="2132" y="39158"/>
                  </a:lnTo>
                  <a:lnTo>
                    <a:pt x="0" y="13057"/>
                  </a:lnTo>
                  <a:lnTo>
                    <a:pt x="2942" y="5395"/>
                  </a:lnTo>
                  <a:lnTo>
                    <a:pt x="8412" y="1456"/>
                  </a:lnTo>
                  <a:lnTo>
                    <a:pt x="15568" y="0"/>
                  </a:lnTo>
                  <a:lnTo>
                    <a:pt x="23848" y="2539"/>
                  </a:lnTo>
                  <a:lnTo>
                    <a:pt x="42407" y="14719"/>
                  </a:lnTo>
                  <a:lnTo>
                    <a:pt x="66998" y="41307"/>
                  </a:lnTo>
                  <a:lnTo>
                    <a:pt x="87862" y="82902"/>
                  </a:lnTo>
                  <a:lnTo>
                    <a:pt x="103580" y="144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27295" y="3137492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8211" y="171148"/>
                  </a:lnTo>
                  <a:lnTo>
                    <a:pt x="29087" y="230595"/>
                  </a:lnTo>
                  <a:lnTo>
                    <a:pt x="40167" y="28972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06238" y="3316476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42114"/>
                  </a:moveTo>
                  <a:lnTo>
                    <a:pt x="87939" y="27542"/>
                  </a:lnTo>
                  <a:lnTo>
                    <a:pt x="28809" y="83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3074321" y="621181"/>
            <a:ext cx="2337327" cy="230996"/>
          </a:xfrm>
          <a:custGeom>
            <a:avLst/>
            <a:gdLst/>
            <a:ahLst/>
            <a:cxnLst/>
            <a:rect l="0" t="0" r="0" b="0"/>
            <a:pathLst>
              <a:path w="2337327" h="230996">
                <a:moveTo>
                  <a:pt x="0" y="84228"/>
                </a:moveTo>
                <a:lnTo>
                  <a:pt x="29308" y="122601"/>
                </a:lnTo>
                <a:lnTo>
                  <a:pt x="88004" y="170782"/>
                </a:lnTo>
                <a:lnTo>
                  <a:pt x="142957" y="197994"/>
                </a:lnTo>
                <a:lnTo>
                  <a:pt x="197041" y="215321"/>
                </a:lnTo>
                <a:lnTo>
                  <a:pt x="252784" y="219957"/>
                </a:lnTo>
                <a:lnTo>
                  <a:pt x="308856" y="220873"/>
                </a:lnTo>
                <a:lnTo>
                  <a:pt x="371058" y="218714"/>
                </a:lnTo>
                <a:lnTo>
                  <a:pt x="425805" y="201303"/>
                </a:lnTo>
                <a:lnTo>
                  <a:pt x="481073" y="186253"/>
                </a:lnTo>
                <a:lnTo>
                  <a:pt x="524615" y="163609"/>
                </a:lnTo>
                <a:lnTo>
                  <a:pt x="585879" y="108742"/>
                </a:lnTo>
                <a:lnTo>
                  <a:pt x="592967" y="106420"/>
                </a:lnTo>
                <a:lnTo>
                  <a:pt x="600032" y="107211"/>
                </a:lnTo>
                <a:lnTo>
                  <a:pt x="614121" y="114330"/>
                </a:lnTo>
                <a:lnTo>
                  <a:pt x="670313" y="165162"/>
                </a:lnTo>
                <a:lnTo>
                  <a:pt x="706795" y="191895"/>
                </a:lnTo>
                <a:lnTo>
                  <a:pt x="768702" y="217182"/>
                </a:lnTo>
                <a:lnTo>
                  <a:pt x="813838" y="228427"/>
                </a:lnTo>
                <a:lnTo>
                  <a:pt x="873057" y="230995"/>
                </a:lnTo>
                <a:lnTo>
                  <a:pt x="932674" y="223097"/>
                </a:lnTo>
                <a:lnTo>
                  <a:pt x="986390" y="210271"/>
                </a:lnTo>
                <a:lnTo>
                  <a:pt x="1049124" y="184578"/>
                </a:lnTo>
                <a:lnTo>
                  <a:pt x="1107288" y="143764"/>
                </a:lnTo>
                <a:lnTo>
                  <a:pt x="1143871" y="108778"/>
                </a:lnTo>
                <a:lnTo>
                  <a:pt x="1150965" y="106444"/>
                </a:lnTo>
                <a:lnTo>
                  <a:pt x="1158034" y="107227"/>
                </a:lnTo>
                <a:lnTo>
                  <a:pt x="1172128" y="114337"/>
                </a:lnTo>
                <a:lnTo>
                  <a:pt x="1228323" y="165163"/>
                </a:lnTo>
                <a:lnTo>
                  <a:pt x="1285093" y="198014"/>
                </a:lnTo>
                <a:lnTo>
                  <a:pt x="1343439" y="220369"/>
                </a:lnTo>
                <a:lnTo>
                  <a:pt x="1375023" y="225454"/>
                </a:lnTo>
                <a:lnTo>
                  <a:pt x="1425689" y="221739"/>
                </a:lnTo>
                <a:lnTo>
                  <a:pt x="1488972" y="210003"/>
                </a:lnTo>
                <a:lnTo>
                  <a:pt x="1524832" y="196754"/>
                </a:lnTo>
                <a:lnTo>
                  <a:pt x="1586525" y="165972"/>
                </a:lnTo>
                <a:lnTo>
                  <a:pt x="1624466" y="131864"/>
                </a:lnTo>
                <a:lnTo>
                  <a:pt x="1682339" y="71211"/>
                </a:lnTo>
                <a:lnTo>
                  <a:pt x="1690098" y="61512"/>
                </a:lnTo>
                <a:lnTo>
                  <a:pt x="1696441" y="58555"/>
                </a:lnTo>
                <a:lnTo>
                  <a:pt x="1701839" y="60094"/>
                </a:lnTo>
                <a:lnTo>
                  <a:pt x="1710957" y="71162"/>
                </a:lnTo>
                <a:lnTo>
                  <a:pt x="1740223" y="134218"/>
                </a:lnTo>
                <a:lnTo>
                  <a:pt x="1762274" y="157142"/>
                </a:lnTo>
                <a:lnTo>
                  <a:pt x="1791034" y="175632"/>
                </a:lnTo>
                <a:lnTo>
                  <a:pt x="1853120" y="199747"/>
                </a:lnTo>
                <a:lnTo>
                  <a:pt x="1887752" y="207363"/>
                </a:lnTo>
                <a:lnTo>
                  <a:pt x="1924529" y="206500"/>
                </a:lnTo>
                <a:lnTo>
                  <a:pt x="1987475" y="193656"/>
                </a:lnTo>
                <a:lnTo>
                  <a:pt x="2039626" y="187212"/>
                </a:lnTo>
                <a:lnTo>
                  <a:pt x="2095959" y="170492"/>
                </a:lnTo>
                <a:lnTo>
                  <a:pt x="2156828" y="145313"/>
                </a:lnTo>
                <a:lnTo>
                  <a:pt x="2210785" y="115076"/>
                </a:lnTo>
                <a:lnTo>
                  <a:pt x="2265804" y="70515"/>
                </a:lnTo>
                <a:lnTo>
                  <a:pt x="2327642" y="9645"/>
                </a:lnTo>
                <a:lnTo>
                  <a:pt x="233732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23361" y="427947"/>
            <a:ext cx="3261655" cy="688074"/>
            <a:chOff x="623361" y="427947"/>
            <a:chExt cx="3261655" cy="688074"/>
          </a:xfrm>
        </p:grpSpPr>
        <p:sp>
          <p:nvSpPr>
            <p:cNvPr id="2" name="Freeform 1"/>
            <p:cNvSpPr/>
            <p:nvPr/>
          </p:nvSpPr>
          <p:spPr>
            <a:xfrm>
              <a:off x="623361" y="427947"/>
              <a:ext cx="387375" cy="616778"/>
            </a:xfrm>
            <a:custGeom>
              <a:avLst/>
              <a:gdLst/>
              <a:ahLst/>
              <a:cxnLst/>
              <a:rect l="0" t="0" r="0" b="0"/>
              <a:pathLst>
                <a:path w="387375" h="616778">
                  <a:moveTo>
                    <a:pt x="82048" y="3721"/>
                  </a:moveTo>
                  <a:lnTo>
                    <a:pt x="70869" y="14899"/>
                  </a:lnTo>
                  <a:lnTo>
                    <a:pt x="68746" y="22871"/>
                  </a:lnTo>
                  <a:lnTo>
                    <a:pt x="65334" y="76938"/>
                  </a:lnTo>
                  <a:lnTo>
                    <a:pt x="60679" y="127845"/>
                  </a:lnTo>
                  <a:lnTo>
                    <a:pt x="46450" y="191324"/>
                  </a:lnTo>
                  <a:lnTo>
                    <a:pt x="41938" y="196640"/>
                  </a:lnTo>
                  <a:lnTo>
                    <a:pt x="36591" y="197844"/>
                  </a:lnTo>
                  <a:lnTo>
                    <a:pt x="30686" y="196308"/>
                  </a:lnTo>
                  <a:lnTo>
                    <a:pt x="27919" y="191773"/>
                  </a:lnTo>
                  <a:lnTo>
                    <a:pt x="30291" y="131133"/>
                  </a:lnTo>
                  <a:lnTo>
                    <a:pt x="44022" y="68650"/>
                  </a:lnTo>
                  <a:lnTo>
                    <a:pt x="54143" y="35827"/>
                  </a:lnTo>
                  <a:lnTo>
                    <a:pt x="67306" y="20720"/>
                  </a:lnTo>
                  <a:lnTo>
                    <a:pt x="104352" y="1490"/>
                  </a:lnTo>
                  <a:lnTo>
                    <a:pt x="124716" y="0"/>
                  </a:lnTo>
                  <a:lnTo>
                    <a:pt x="144295" y="4407"/>
                  </a:lnTo>
                  <a:lnTo>
                    <a:pt x="169642" y="21212"/>
                  </a:lnTo>
                  <a:lnTo>
                    <a:pt x="219362" y="73398"/>
                  </a:lnTo>
                  <a:lnTo>
                    <a:pt x="251545" y="135551"/>
                  </a:lnTo>
                  <a:lnTo>
                    <a:pt x="265110" y="186801"/>
                  </a:lnTo>
                  <a:lnTo>
                    <a:pt x="268480" y="240201"/>
                  </a:lnTo>
                  <a:lnTo>
                    <a:pt x="262589" y="301127"/>
                  </a:lnTo>
                  <a:lnTo>
                    <a:pt x="256655" y="346861"/>
                  </a:lnTo>
                  <a:lnTo>
                    <a:pt x="246737" y="407469"/>
                  </a:lnTo>
                  <a:lnTo>
                    <a:pt x="232906" y="463539"/>
                  </a:lnTo>
                  <a:lnTo>
                    <a:pt x="215402" y="519165"/>
                  </a:lnTo>
                  <a:lnTo>
                    <a:pt x="174108" y="579273"/>
                  </a:lnTo>
                  <a:lnTo>
                    <a:pt x="151429" y="596044"/>
                  </a:lnTo>
                  <a:lnTo>
                    <a:pt x="104332" y="616342"/>
                  </a:lnTo>
                  <a:lnTo>
                    <a:pt x="60704" y="616777"/>
                  </a:lnTo>
                  <a:lnTo>
                    <a:pt x="37077" y="609203"/>
                  </a:lnTo>
                  <a:lnTo>
                    <a:pt x="2845" y="585276"/>
                  </a:lnTo>
                  <a:lnTo>
                    <a:pt x="0" y="577428"/>
                  </a:lnTo>
                  <a:lnTo>
                    <a:pt x="443" y="568686"/>
                  </a:lnTo>
                  <a:lnTo>
                    <a:pt x="7175" y="550784"/>
                  </a:lnTo>
                  <a:lnTo>
                    <a:pt x="37194" y="513005"/>
                  </a:lnTo>
                  <a:lnTo>
                    <a:pt x="63299" y="497251"/>
                  </a:lnTo>
                  <a:lnTo>
                    <a:pt x="93260" y="485174"/>
                  </a:lnTo>
                  <a:lnTo>
                    <a:pt x="129954" y="485365"/>
                  </a:lnTo>
                  <a:lnTo>
                    <a:pt x="184274" y="497080"/>
                  </a:lnTo>
                  <a:lnTo>
                    <a:pt x="240064" y="520711"/>
                  </a:lnTo>
                  <a:lnTo>
                    <a:pt x="301772" y="546451"/>
                  </a:lnTo>
                  <a:lnTo>
                    <a:pt x="363857" y="574707"/>
                  </a:lnTo>
                  <a:lnTo>
                    <a:pt x="387374" y="582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5517" y="547481"/>
              <a:ext cx="404606" cy="451181"/>
            </a:xfrm>
            <a:custGeom>
              <a:avLst/>
              <a:gdLst/>
              <a:ahLst/>
              <a:cxnLst/>
              <a:rect l="0" t="0" r="0" b="0"/>
              <a:pathLst>
                <a:path w="404606" h="451181">
                  <a:moveTo>
                    <a:pt x="258431" y="0"/>
                  </a:moveTo>
                  <a:lnTo>
                    <a:pt x="202216" y="34747"/>
                  </a:lnTo>
                  <a:lnTo>
                    <a:pt x="159366" y="45651"/>
                  </a:lnTo>
                  <a:lnTo>
                    <a:pt x="112261" y="40040"/>
                  </a:lnTo>
                  <a:lnTo>
                    <a:pt x="58551" y="24294"/>
                  </a:lnTo>
                  <a:lnTo>
                    <a:pt x="37404" y="17426"/>
                  </a:lnTo>
                  <a:lnTo>
                    <a:pt x="28022" y="17467"/>
                  </a:lnTo>
                  <a:lnTo>
                    <a:pt x="11357" y="23751"/>
                  </a:lnTo>
                  <a:lnTo>
                    <a:pt x="5978" y="31042"/>
                  </a:lnTo>
                  <a:lnTo>
                    <a:pt x="0" y="51621"/>
                  </a:lnTo>
                  <a:lnTo>
                    <a:pt x="2224" y="83926"/>
                  </a:lnTo>
                  <a:lnTo>
                    <a:pt x="16736" y="145164"/>
                  </a:lnTo>
                  <a:lnTo>
                    <a:pt x="33883" y="199748"/>
                  </a:lnTo>
                  <a:lnTo>
                    <a:pt x="40869" y="220968"/>
                  </a:lnTo>
                  <a:lnTo>
                    <a:pt x="44369" y="224521"/>
                  </a:lnTo>
                  <a:lnTo>
                    <a:pt x="47873" y="223380"/>
                  </a:lnTo>
                  <a:lnTo>
                    <a:pt x="64632" y="208127"/>
                  </a:lnTo>
                  <a:lnTo>
                    <a:pt x="101736" y="187601"/>
                  </a:lnTo>
                  <a:lnTo>
                    <a:pt x="132454" y="175949"/>
                  </a:lnTo>
                  <a:lnTo>
                    <a:pt x="174961" y="176265"/>
                  </a:lnTo>
                  <a:lnTo>
                    <a:pt x="233321" y="186853"/>
                  </a:lnTo>
                  <a:lnTo>
                    <a:pt x="286789" y="200210"/>
                  </a:lnTo>
                  <a:lnTo>
                    <a:pt x="331493" y="219702"/>
                  </a:lnTo>
                  <a:lnTo>
                    <a:pt x="357938" y="244862"/>
                  </a:lnTo>
                  <a:lnTo>
                    <a:pt x="391883" y="295155"/>
                  </a:lnTo>
                  <a:lnTo>
                    <a:pt x="399631" y="317183"/>
                  </a:lnTo>
                  <a:lnTo>
                    <a:pt x="404605" y="369453"/>
                  </a:lnTo>
                  <a:lnTo>
                    <a:pt x="402946" y="395829"/>
                  </a:lnTo>
                  <a:lnTo>
                    <a:pt x="394410" y="419249"/>
                  </a:lnTo>
                  <a:lnTo>
                    <a:pt x="376577" y="435118"/>
                  </a:lnTo>
                  <a:lnTo>
                    <a:pt x="353054" y="444900"/>
                  </a:lnTo>
                  <a:lnTo>
                    <a:pt x="296706" y="451180"/>
                  </a:lnTo>
                  <a:lnTo>
                    <a:pt x="235186" y="446831"/>
                  </a:lnTo>
                  <a:lnTo>
                    <a:pt x="17420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9647" y="579067"/>
              <a:ext cx="403646" cy="347188"/>
            </a:xfrm>
            <a:custGeom>
              <a:avLst/>
              <a:gdLst/>
              <a:ahLst/>
              <a:cxnLst/>
              <a:rect l="0" t="0" r="0" b="0"/>
              <a:pathLst>
                <a:path w="403646" h="347188">
                  <a:moveTo>
                    <a:pt x="223855" y="0"/>
                  </a:moveTo>
                  <a:lnTo>
                    <a:pt x="161575" y="20298"/>
                  </a:lnTo>
                  <a:lnTo>
                    <a:pt x="123643" y="45009"/>
                  </a:lnTo>
                  <a:lnTo>
                    <a:pt x="63310" y="107650"/>
                  </a:lnTo>
                  <a:lnTo>
                    <a:pt x="36686" y="140691"/>
                  </a:lnTo>
                  <a:lnTo>
                    <a:pt x="7961" y="200328"/>
                  </a:lnTo>
                  <a:lnTo>
                    <a:pt x="0" y="226295"/>
                  </a:lnTo>
                  <a:lnTo>
                    <a:pt x="1922" y="250314"/>
                  </a:lnTo>
                  <a:lnTo>
                    <a:pt x="21364" y="303844"/>
                  </a:lnTo>
                  <a:lnTo>
                    <a:pt x="32863" y="320655"/>
                  </a:lnTo>
                  <a:lnTo>
                    <a:pt x="48893" y="332806"/>
                  </a:lnTo>
                  <a:lnTo>
                    <a:pt x="68885" y="340936"/>
                  </a:lnTo>
                  <a:lnTo>
                    <a:pt x="119848" y="346155"/>
                  </a:lnTo>
                  <a:lnTo>
                    <a:pt x="174974" y="347187"/>
                  </a:lnTo>
                  <a:lnTo>
                    <a:pt x="236990" y="338985"/>
                  </a:lnTo>
                  <a:lnTo>
                    <a:pt x="285461" y="322980"/>
                  </a:lnTo>
                  <a:lnTo>
                    <a:pt x="339463" y="289670"/>
                  </a:lnTo>
                  <a:lnTo>
                    <a:pt x="386695" y="241480"/>
                  </a:lnTo>
                  <a:lnTo>
                    <a:pt x="403645" y="199191"/>
                  </a:lnTo>
                  <a:lnTo>
                    <a:pt x="402807" y="169638"/>
                  </a:lnTo>
                  <a:lnTo>
                    <a:pt x="384118" y="106827"/>
                  </a:lnTo>
                  <a:lnTo>
                    <a:pt x="365187" y="75326"/>
                  </a:lnTo>
                  <a:lnTo>
                    <a:pt x="337871" y="51825"/>
                  </a:lnTo>
                  <a:lnTo>
                    <a:pt x="317813" y="41360"/>
                  </a:lnTo>
                  <a:lnTo>
                    <a:pt x="300319" y="39049"/>
                  </a:lnTo>
                  <a:lnTo>
                    <a:pt x="27649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7772" y="947564"/>
              <a:ext cx="39960" cy="168457"/>
            </a:xfrm>
            <a:custGeom>
              <a:avLst/>
              <a:gdLst/>
              <a:ahLst/>
              <a:cxnLst/>
              <a:rect l="0" t="0" r="0" b="0"/>
              <a:pathLst>
                <a:path w="39960" h="168457">
                  <a:moveTo>
                    <a:pt x="0" y="0"/>
                  </a:moveTo>
                  <a:lnTo>
                    <a:pt x="15641" y="17981"/>
                  </a:lnTo>
                  <a:lnTo>
                    <a:pt x="34843" y="64153"/>
                  </a:lnTo>
                  <a:lnTo>
                    <a:pt x="39959" y="100637"/>
                  </a:lnTo>
                  <a:lnTo>
                    <a:pt x="34917" y="12115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39625" y="645136"/>
              <a:ext cx="319800" cy="339752"/>
            </a:xfrm>
            <a:custGeom>
              <a:avLst/>
              <a:gdLst/>
              <a:ahLst/>
              <a:cxnLst/>
              <a:rect l="0" t="0" r="0" b="0"/>
              <a:pathLst>
                <a:path w="319800" h="339752">
                  <a:moveTo>
                    <a:pt x="113473" y="7630"/>
                  </a:moveTo>
                  <a:lnTo>
                    <a:pt x="53532" y="53122"/>
                  </a:lnTo>
                  <a:lnTo>
                    <a:pt x="28902" y="90390"/>
                  </a:lnTo>
                  <a:lnTo>
                    <a:pt x="9507" y="144904"/>
                  </a:lnTo>
                  <a:lnTo>
                    <a:pt x="0" y="200733"/>
                  </a:lnTo>
                  <a:lnTo>
                    <a:pt x="3942" y="237201"/>
                  </a:lnTo>
                  <a:lnTo>
                    <a:pt x="15660" y="259401"/>
                  </a:lnTo>
                  <a:lnTo>
                    <a:pt x="51778" y="302248"/>
                  </a:lnTo>
                  <a:lnTo>
                    <a:pt x="87914" y="328371"/>
                  </a:lnTo>
                  <a:lnTo>
                    <a:pt x="128257" y="339751"/>
                  </a:lnTo>
                  <a:lnTo>
                    <a:pt x="183810" y="335190"/>
                  </a:lnTo>
                  <a:lnTo>
                    <a:pt x="223481" y="325134"/>
                  </a:lnTo>
                  <a:lnTo>
                    <a:pt x="252263" y="306686"/>
                  </a:lnTo>
                  <a:lnTo>
                    <a:pt x="281328" y="278343"/>
                  </a:lnTo>
                  <a:lnTo>
                    <a:pt x="304108" y="240830"/>
                  </a:lnTo>
                  <a:lnTo>
                    <a:pt x="317616" y="198909"/>
                  </a:lnTo>
                  <a:lnTo>
                    <a:pt x="319799" y="151133"/>
                  </a:lnTo>
                  <a:lnTo>
                    <a:pt x="306668" y="107991"/>
                  </a:lnTo>
                  <a:lnTo>
                    <a:pt x="278150" y="61380"/>
                  </a:lnTo>
                  <a:lnTo>
                    <a:pt x="244658" y="23967"/>
                  </a:lnTo>
                  <a:lnTo>
                    <a:pt x="205895" y="6882"/>
                  </a:lnTo>
                  <a:lnTo>
                    <a:pt x="162954" y="0"/>
                  </a:lnTo>
                  <a:lnTo>
                    <a:pt x="102945" y="7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84279" y="621181"/>
              <a:ext cx="350406" cy="354779"/>
            </a:xfrm>
            <a:custGeom>
              <a:avLst/>
              <a:gdLst/>
              <a:ahLst/>
              <a:cxnLst/>
              <a:rect l="0" t="0" r="0" b="0"/>
              <a:pathLst>
                <a:path w="350406" h="354779">
                  <a:moveTo>
                    <a:pt x="142601" y="31585"/>
                  </a:moveTo>
                  <a:lnTo>
                    <a:pt x="88727" y="50713"/>
                  </a:lnTo>
                  <a:lnTo>
                    <a:pt x="42743" y="81389"/>
                  </a:lnTo>
                  <a:lnTo>
                    <a:pt x="30760" y="101293"/>
                  </a:lnTo>
                  <a:lnTo>
                    <a:pt x="14317" y="132568"/>
                  </a:lnTo>
                  <a:lnTo>
                    <a:pt x="7945" y="141021"/>
                  </a:lnTo>
                  <a:lnTo>
                    <a:pt x="866" y="162892"/>
                  </a:lnTo>
                  <a:lnTo>
                    <a:pt x="0" y="204632"/>
                  </a:lnTo>
                  <a:lnTo>
                    <a:pt x="5523" y="234837"/>
                  </a:lnTo>
                  <a:lnTo>
                    <a:pt x="31253" y="285943"/>
                  </a:lnTo>
                  <a:lnTo>
                    <a:pt x="59696" y="320640"/>
                  </a:lnTo>
                  <a:lnTo>
                    <a:pt x="81188" y="336699"/>
                  </a:lnTo>
                  <a:lnTo>
                    <a:pt x="120765" y="351147"/>
                  </a:lnTo>
                  <a:lnTo>
                    <a:pt x="167847" y="354778"/>
                  </a:lnTo>
                  <a:lnTo>
                    <a:pt x="211953" y="347795"/>
                  </a:lnTo>
                  <a:lnTo>
                    <a:pt x="253487" y="330258"/>
                  </a:lnTo>
                  <a:lnTo>
                    <a:pt x="287370" y="303355"/>
                  </a:lnTo>
                  <a:lnTo>
                    <a:pt x="327796" y="246835"/>
                  </a:lnTo>
                  <a:lnTo>
                    <a:pt x="346946" y="199796"/>
                  </a:lnTo>
                  <a:lnTo>
                    <a:pt x="350405" y="173806"/>
                  </a:lnTo>
                  <a:lnTo>
                    <a:pt x="341173" y="132866"/>
                  </a:lnTo>
                  <a:lnTo>
                    <a:pt x="317093" y="79451"/>
                  </a:lnTo>
                  <a:lnTo>
                    <a:pt x="294388" y="50707"/>
                  </a:lnTo>
                  <a:lnTo>
                    <a:pt x="257895" y="22823"/>
                  </a:lnTo>
                  <a:lnTo>
                    <a:pt x="210558" y="7282"/>
                  </a:lnTo>
                  <a:lnTo>
                    <a:pt x="157758" y="1438"/>
                  </a:lnTo>
                  <a:lnTo>
                    <a:pt x="1426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49963" y="621181"/>
              <a:ext cx="348053" cy="346142"/>
            </a:xfrm>
            <a:custGeom>
              <a:avLst/>
              <a:gdLst/>
              <a:ahLst/>
              <a:cxnLst/>
              <a:rect l="0" t="0" r="0" b="0"/>
              <a:pathLst>
                <a:path w="348053" h="346142">
                  <a:moveTo>
                    <a:pt x="171757" y="10528"/>
                  </a:moveTo>
                  <a:lnTo>
                    <a:pt x="154989" y="4939"/>
                  </a:lnTo>
                  <a:lnTo>
                    <a:pt x="137399" y="5315"/>
                  </a:lnTo>
                  <a:lnTo>
                    <a:pt x="116712" y="11721"/>
                  </a:lnTo>
                  <a:lnTo>
                    <a:pt x="54688" y="55794"/>
                  </a:lnTo>
                  <a:lnTo>
                    <a:pt x="39398" y="70031"/>
                  </a:lnTo>
                  <a:lnTo>
                    <a:pt x="18923" y="113876"/>
                  </a:lnTo>
                  <a:lnTo>
                    <a:pt x="0" y="173790"/>
                  </a:lnTo>
                  <a:lnTo>
                    <a:pt x="503" y="209031"/>
                  </a:lnTo>
                  <a:lnTo>
                    <a:pt x="8061" y="247288"/>
                  </a:lnTo>
                  <a:lnTo>
                    <a:pt x="28888" y="282671"/>
                  </a:lnTo>
                  <a:lnTo>
                    <a:pt x="87927" y="332646"/>
                  </a:lnTo>
                  <a:lnTo>
                    <a:pt x="111882" y="340865"/>
                  </a:lnTo>
                  <a:lnTo>
                    <a:pt x="165389" y="346141"/>
                  </a:lnTo>
                  <a:lnTo>
                    <a:pt x="223561" y="335816"/>
                  </a:lnTo>
                  <a:lnTo>
                    <a:pt x="266348" y="317068"/>
                  </a:lnTo>
                  <a:lnTo>
                    <a:pt x="292460" y="292038"/>
                  </a:lnTo>
                  <a:lnTo>
                    <a:pt x="326285" y="233459"/>
                  </a:lnTo>
                  <a:lnTo>
                    <a:pt x="345615" y="176886"/>
                  </a:lnTo>
                  <a:lnTo>
                    <a:pt x="348052" y="132999"/>
                  </a:lnTo>
                  <a:lnTo>
                    <a:pt x="344477" y="108244"/>
                  </a:lnTo>
                  <a:lnTo>
                    <a:pt x="335869" y="88662"/>
                  </a:lnTo>
                  <a:lnTo>
                    <a:pt x="303376" y="42481"/>
                  </a:lnTo>
                  <a:lnTo>
                    <a:pt x="275486" y="19866"/>
                  </a:lnTo>
                  <a:lnTo>
                    <a:pt x="244995" y="6406"/>
                  </a:lnTo>
                  <a:lnTo>
                    <a:pt x="203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74445" y="695531"/>
              <a:ext cx="157929" cy="20407"/>
            </a:xfrm>
            <a:custGeom>
              <a:avLst/>
              <a:gdLst/>
              <a:ahLst/>
              <a:cxnLst/>
              <a:rect l="0" t="0" r="0" b="0"/>
              <a:pathLst>
                <a:path w="157929" h="20407">
                  <a:moveTo>
                    <a:pt x="157928" y="9878"/>
                  </a:moveTo>
                  <a:lnTo>
                    <a:pt x="130372" y="2642"/>
                  </a:lnTo>
                  <a:lnTo>
                    <a:pt x="74149" y="0"/>
                  </a:lnTo>
                  <a:lnTo>
                    <a:pt x="46993" y="1978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37616" y="84227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3255" y="8334"/>
                  </a:lnTo>
                  <a:lnTo>
                    <a:pt x="49078" y="161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01958" y="1737202"/>
            <a:ext cx="2493421" cy="406487"/>
            <a:chOff x="601958" y="1737202"/>
            <a:chExt cx="2493421" cy="406487"/>
          </a:xfrm>
        </p:grpSpPr>
        <p:sp>
          <p:nvSpPr>
            <p:cNvPr id="12" name="Freeform 11"/>
            <p:cNvSpPr/>
            <p:nvPr/>
          </p:nvSpPr>
          <p:spPr>
            <a:xfrm>
              <a:off x="601958" y="1806775"/>
              <a:ext cx="374441" cy="336914"/>
            </a:xfrm>
            <a:custGeom>
              <a:avLst/>
              <a:gdLst/>
              <a:ahLst/>
              <a:cxnLst/>
              <a:rect l="0" t="0" r="0" b="0"/>
              <a:pathLst>
                <a:path w="374441" h="336914">
                  <a:moveTo>
                    <a:pt x="229793" y="14655"/>
                  </a:moveTo>
                  <a:lnTo>
                    <a:pt x="171176" y="0"/>
                  </a:lnTo>
                  <a:lnTo>
                    <a:pt x="136386" y="1084"/>
                  </a:lnTo>
                  <a:lnTo>
                    <a:pt x="93189" y="13101"/>
                  </a:lnTo>
                  <a:lnTo>
                    <a:pt x="62586" y="31482"/>
                  </a:lnTo>
                  <a:lnTo>
                    <a:pt x="23359" y="78655"/>
                  </a:lnTo>
                  <a:lnTo>
                    <a:pt x="7450" y="109657"/>
                  </a:lnTo>
                  <a:lnTo>
                    <a:pt x="0" y="159979"/>
                  </a:lnTo>
                  <a:lnTo>
                    <a:pt x="1648" y="218099"/>
                  </a:lnTo>
                  <a:lnTo>
                    <a:pt x="12846" y="262108"/>
                  </a:lnTo>
                  <a:lnTo>
                    <a:pt x="25747" y="284901"/>
                  </a:lnTo>
                  <a:lnTo>
                    <a:pt x="53911" y="310887"/>
                  </a:lnTo>
                  <a:lnTo>
                    <a:pt x="91372" y="331064"/>
                  </a:lnTo>
                  <a:lnTo>
                    <a:pt x="132107" y="336913"/>
                  </a:lnTo>
                  <a:lnTo>
                    <a:pt x="173813" y="330587"/>
                  </a:lnTo>
                  <a:lnTo>
                    <a:pt x="226707" y="308081"/>
                  </a:lnTo>
                  <a:lnTo>
                    <a:pt x="282029" y="266941"/>
                  </a:lnTo>
                  <a:lnTo>
                    <a:pt x="321349" y="233248"/>
                  </a:lnTo>
                  <a:lnTo>
                    <a:pt x="358053" y="182781"/>
                  </a:lnTo>
                  <a:lnTo>
                    <a:pt x="367906" y="161907"/>
                  </a:lnTo>
                  <a:lnTo>
                    <a:pt x="374440" y="119246"/>
                  </a:lnTo>
                  <a:lnTo>
                    <a:pt x="369730" y="92725"/>
                  </a:lnTo>
                  <a:lnTo>
                    <a:pt x="353924" y="61183"/>
                  </a:lnTo>
                  <a:lnTo>
                    <a:pt x="339944" y="45863"/>
                  </a:lnTo>
                  <a:lnTo>
                    <a:pt x="322033" y="35154"/>
                  </a:lnTo>
                  <a:lnTo>
                    <a:pt x="286629" y="28137"/>
                  </a:lnTo>
                  <a:lnTo>
                    <a:pt x="269481" y="29616"/>
                  </a:lnTo>
                  <a:lnTo>
                    <a:pt x="250850" y="35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05492" y="210569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65165" y="1794783"/>
              <a:ext cx="378562" cy="317296"/>
            </a:xfrm>
            <a:custGeom>
              <a:avLst/>
              <a:gdLst/>
              <a:ahLst/>
              <a:cxnLst/>
              <a:rect l="0" t="0" r="0" b="0"/>
              <a:pathLst>
                <a:path w="378562" h="317296">
                  <a:moveTo>
                    <a:pt x="203581" y="5590"/>
                  </a:moveTo>
                  <a:lnTo>
                    <a:pt x="186813" y="0"/>
                  </a:lnTo>
                  <a:lnTo>
                    <a:pt x="169222" y="376"/>
                  </a:lnTo>
                  <a:lnTo>
                    <a:pt x="129334" y="10149"/>
                  </a:lnTo>
                  <a:lnTo>
                    <a:pt x="75727" y="44902"/>
                  </a:lnTo>
                  <a:lnTo>
                    <a:pt x="50795" y="71050"/>
                  </a:lnTo>
                  <a:lnTo>
                    <a:pt x="16257" y="132133"/>
                  </a:lnTo>
                  <a:lnTo>
                    <a:pt x="1718" y="163577"/>
                  </a:lnTo>
                  <a:lnTo>
                    <a:pt x="0" y="184601"/>
                  </a:lnTo>
                  <a:lnTo>
                    <a:pt x="8430" y="226693"/>
                  </a:lnTo>
                  <a:lnTo>
                    <a:pt x="29765" y="267633"/>
                  </a:lnTo>
                  <a:lnTo>
                    <a:pt x="42881" y="284270"/>
                  </a:lnTo>
                  <a:lnTo>
                    <a:pt x="69008" y="301201"/>
                  </a:lnTo>
                  <a:lnTo>
                    <a:pt x="118854" y="316233"/>
                  </a:lnTo>
                  <a:lnTo>
                    <a:pt x="177573" y="317295"/>
                  </a:lnTo>
                  <a:lnTo>
                    <a:pt x="234514" y="303351"/>
                  </a:lnTo>
                  <a:lnTo>
                    <a:pt x="293312" y="280688"/>
                  </a:lnTo>
                  <a:lnTo>
                    <a:pt x="322845" y="261145"/>
                  </a:lnTo>
                  <a:lnTo>
                    <a:pt x="368214" y="204959"/>
                  </a:lnTo>
                  <a:lnTo>
                    <a:pt x="376187" y="181156"/>
                  </a:lnTo>
                  <a:lnTo>
                    <a:pt x="378561" y="156149"/>
                  </a:lnTo>
                  <a:lnTo>
                    <a:pt x="367538" y="100762"/>
                  </a:lnTo>
                  <a:lnTo>
                    <a:pt x="352117" y="74473"/>
                  </a:lnTo>
                  <a:lnTo>
                    <a:pt x="297513" y="30349"/>
                  </a:lnTo>
                  <a:lnTo>
                    <a:pt x="276914" y="25563"/>
                  </a:lnTo>
                  <a:lnTo>
                    <a:pt x="235166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76221" y="1789844"/>
              <a:ext cx="337853" cy="282957"/>
            </a:xfrm>
            <a:custGeom>
              <a:avLst/>
              <a:gdLst/>
              <a:ahLst/>
              <a:cxnLst/>
              <a:rect l="0" t="0" r="0" b="0"/>
              <a:pathLst>
                <a:path w="337853" h="282957">
                  <a:moveTo>
                    <a:pt x="124193" y="0"/>
                  </a:moveTo>
                  <a:lnTo>
                    <a:pt x="101836" y="0"/>
                  </a:lnTo>
                  <a:lnTo>
                    <a:pt x="71165" y="11179"/>
                  </a:lnTo>
                  <a:lnTo>
                    <a:pt x="45440" y="29308"/>
                  </a:lnTo>
                  <a:lnTo>
                    <a:pt x="28589" y="55087"/>
                  </a:lnTo>
                  <a:lnTo>
                    <a:pt x="8730" y="117060"/>
                  </a:lnTo>
                  <a:lnTo>
                    <a:pt x="0" y="177801"/>
                  </a:lnTo>
                  <a:lnTo>
                    <a:pt x="4077" y="217628"/>
                  </a:lnTo>
                  <a:lnTo>
                    <a:pt x="12706" y="237494"/>
                  </a:lnTo>
                  <a:lnTo>
                    <a:pt x="37310" y="269311"/>
                  </a:lnTo>
                  <a:lnTo>
                    <a:pt x="57112" y="277621"/>
                  </a:lnTo>
                  <a:lnTo>
                    <a:pt x="113542" y="282956"/>
                  </a:lnTo>
                  <a:lnTo>
                    <a:pt x="171439" y="275605"/>
                  </a:lnTo>
                  <a:lnTo>
                    <a:pt x="217884" y="259768"/>
                  </a:lnTo>
                  <a:lnTo>
                    <a:pt x="271452" y="227664"/>
                  </a:lnTo>
                  <a:lnTo>
                    <a:pt x="301966" y="205756"/>
                  </a:lnTo>
                  <a:lnTo>
                    <a:pt x="325176" y="177558"/>
                  </a:lnTo>
                  <a:lnTo>
                    <a:pt x="335571" y="157294"/>
                  </a:lnTo>
                  <a:lnTo>
                    <a:pt x="337852" y="136589"/>
                  </a:lnTo>
                  <a:lnTo>
                    <a:pt x="329784" y="89112"/>
                  </a:lnTo>
                  <a:lnTo>
                    <a:pt x="314700" y="59679"/>
                  </a:lnTo>
                  <a:lnTo>
                    <a:pt x="289824" y="36140"/>
                  </a:lnTo>
                  <a:lnTo>
                    <a:pt x="254637" y="19937"/>
                  </a:lnTo>
                  <a:lnTo>
                    <a:pt x="199458" y="11768"/>
                  </a:lnTo>
                  <a:lnTo>
                    <a:pt x="18736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46944" y="1737202"/>
              <a:ext cx="331527" cy="376914"/>
            </a:xfrm>
            <a:custGeom>
              <a:avLst/>
              <a:gdLst/>
              <a:ahLst/>
              <a:cxnLst/>
              <a:rect l="0" t="0" r="0" b="0"/>
              <a:pathLst>
                <a:path w="331527" h="376914">
                  <a:moveTo>
                    <a:pt x="264123" y="0"/>
                  </a:moveTo>
                  <a:lnTo>
                    <a:pt x="205506" y="23719"/>
                  </a:lnTo>
                  <a:lnTo>
                    <a:pt x="145267" y="28861"/>
                  </a:lnTo>
                  <a:lnTo>
                    <a:pt x="90907" y="22945"/>
                  </a:lnTo>
                  <a:lnTo>
                    <a:pt x="30126" y="21429"/>
                  </a:lnTo>
                  <a:lnTo>
                    <a:pt x="19218" y="24815"/>
                  </a:lnTo>
                  <a:lnTo>
                    <a:pt x="10776" y="30581"/>
                  </a:lnTo>
                  <a:lnTo>
                    <a:pt x="3978" y="37935"/>
                  </a:lnTo>
                  <a:lnTo>
                    <a:pt x="616" y="46347"/>
                  </a:lnTo>
                  <a:lnTo>
                    <a:pt x="0" y="65052"/>
                  </a:lnTo>
                  <a:lnTo>
                    <a:pt x="24550" y="126507"/>
                  </a:lnTo>
                  <a:lnTo>
                    <a:pt x="30708" y="132301"/>
                  </a:lnTo>
                  <a:lnTo>
                    <a:pt x="38323" y="134994"/>
                  </a:lnTo>
                  <a:lnTo>
                    <a:pt x="46909" y="135619"/>
                  </a:lnTo>
                  <a:lnTo>
                    <a:pt x="65808" y="130075"/>
                  </a:lnTo>
                  <a:lnTo>
                    <a:pt x="112126" y="113041"/>
                  </a:lnTo>
                  <a:lnTo>
                    <a:pt x="152536" y="107583"/>
                  </a:lnTo>
                  <a:lnTo>
                    <a:pt x="199707" y="114144"/>
                  </a:lnTo>
                  <a:lnTo>
                    <a:pt x="242820" y="129825"/>
                  </a:lnTo>
                  <a:lnTo>
                    <a:pt x="279542" y="155105"/>
                  </a:lnTo>
                  <a:lnTo>
                    <a:pt x="302097" y="181268"/>
                  </a:lnTo>
                  <a:lnTo>
                    <a:pt x="326287" y="240261"/>
                  </a:lnTo>
                  <a:lnTo>
                    <a:pt x="331526" y="262370"/>
                  </a:lnTo>
                  <a:lnTo>
                    <a:pt x="329955" y="283895"/>
                  </a:lnTo>
                  <a:lnTo>
                    <a:pt x="316904" y="315744"/>
                  </a:lnTo>
                  <a:lnTo>
                    <a:pt x="301619" y="330623"/>
                  </a:lnTo>
                  <a:lnTo>
                    <a:pt x="242661" y="357417"/>
                  </a:lnTo>
                  <a:lnTo>
                    <a:pt x="181965" y="374273"/>
                  </a:lnTo>
                  <a:lnTo>
                    <a:pt x="154689" y="376913"/>
                  </a:lnTo>
                  <a:lnTo>
                    <a:pt x="97880" y="362967"/>
                  </a:lnTo>
                  <a:lnTo>
                    <a:pt x="47145" y="350854"/>
                  </a:lnTo>
                  <a:lnTo>
                    <a:pt x="3249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54131" y="1768787"/>
              <a:ext cx="30719" cy="368499"/>
            </a:xfrm>
            <a:custGeom>
              <a:avLst/>
              <a:gdLst/>
              <a:ahLst/>
              <a:cxnLst/>
              <a:rect l="0" t="0" r="0" b="0"/>
              <a:pathLst>
                <a:path w="30719" h="368499">
                  <a:moveTo>
                    <a:pt x="20190" y="0"/>
                  </a:moveTo>
                  <a:lnTo>
                    <a:pt x="9012" y="11178"/>
                  </a:lnTo>
                  <a:lnTo>
                    <a:pt x="3523" y="32265"/>
                  </a:lnTo>
                  <a:lnTo>
                    <a:pt x="0" y="93461"/>
                  </a:lnTo>
                  <a:lnTo>
                    <a:pt x="4979" y="144546"/>
                  </a:lnTo>
                  <a:lnTo>
                    <a:pt x="13863" y="196726"/>
                  </a:lnTo>
                  <a:lnTo>
                    <a:pt x="20110" y="258355"/>
                  </a:lnTo>
                  <a:lnTo>
                    <a:pt x="28276" y="315589"/>
                  </a:lnTo>
                  <a:lnTo>
                    <a:pt x="3071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09204" y="1758259"/>
              <a:ext cx="286175" cy="246254"/>
            </a:xfrm>
            <a:custGeom>
              <a:avLst/>
              <a:gdLst/>
              <a:ahLst/>
              <a:cxnLst/>
              <a:rect l="0" t="0" r="0" b="0"/>
              <a:pathLst>
                <a:path w="286175" h="246254">
                  <a:moveTo>
                    <a:pt x="286174" y="189513"/>
                  </a:moveTo>
                  <a:lnTo>
                    <a:pt x="274996" y="178334"/>
                  </a:lnTo>
                  <a:lnTo>
                    <a:pt x="268193" y="176211"/>
                  </a:lnTo>
                  <a:lnTo>
                    <a:pt x="241852" y="178812"/>
                  </a:lnTo>
                  <a:lnTo>
                    <a:pt x="185537" y="193462"/>
                  </a:lnTo>
                  <a:lnTo>
                    <a:pt x="128859" y="213747"/>
                  </a:lnTo>
                  <a:lnTo>
                    <a:pt x="75685" y="237678"/>
                  </a:lnTo>
                  <a:lnTo>
                    <a:pt x="54583" y="245234"/>
                  </a:lnTo>
                  <a:lnTo>
                    <a:pt x="33506" y="246253"/>
                  </a:lnTo>
                  <a:lnTo>
                    <a:pt x="22972" y="244887"/>
                  </a:lnTo>
                  <a:lnTo>
                    <a:pt x="14780" y="240467"/>
                  </a:lnTo>
                  <a:lnTo>
                    <a:pt x="2557" y="226197"/>
                  </a:lnTo>
                  <a:lnTo>
                    <a:pt x="0" y="217478"/>
                  </a:lnTo>
                  <a:lnTo>
                    <a:pt x="278" y="198432"/>
                  </a:lnTo>
                  <a:lnTo>
                    <a:pt x="16416" y="136729"/>
                  </a:lnTo>
                  <a:lnTo>
                    <a:pt x="30433" y="81089"/>
                  </a:lnTo>
                  <a:lnTo>
                    <a:pt x="40323" y="24369"/>
                  </a:lnTo>
                  <a:lnTo>
                    <a:pt x="440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60250" y="2853222"/>
            <a:ext cx="3069139" cy="705411"/>
            <a:chOff x="560250" y="2853222"/>
            <a:chExt cx="3069139" cy="705411"/>
          </a:xfrm>
        </p:grpSpPr>
        <p:sp>
          <p:nvSpPr>
            <p:cNvPr id="20" name="Freeform 19"/>
            <p:cNvSpPr/>
            <p:nvPr/>
          </p:nvSpPr>
          <p:spPr>
            <a:xfrm>
              <a:off x="865568" y="2853222"/>
              <a:ext cx="29355" cy="526426"/>
            </a:xfrm>
            <a:custGeom>
              <a:avLst/>
              <a:gdLst/>
              <a:ahLst/>
              <a:cxnLst/>
              <a:rect l="0" t="0" r="0" b="0"/>
              <a:pathLst>
                <a:path w="29355" h="526426">
                  <a:moveTo>
                    <a:pt x="18825" y="0"/>
                  </a:moveTo>
                  <a:lnTo>
                    <a:pt x="10492" y="37479"/>
                  </a:lnTo>
                  <a:lnTo>
                    <a:pt x="1350" y="96486"/>
                  </a:lnTo>
                  <a:lnTo>
                    <a:pt x="0" y="144142"/>
                  </a:lnTo>
                  <a:lnTo>
                    <a:pt x="5318" y="202196"/>
                  </a:lnTo>
                  <a:lnTo>
                    <a:pt x="7414" y="263851"/>
                  </a:lnTo>
                  <a:lnTo>
                    <a:pt x="8035" y="325403"/>
                  </a:lnTo>
                  <a:lnTo>
                    <a:pt x="8219" y="381205"/>
                  </a:lnTo>
                  <a:lnTo>
                    <a:pt x="9444" y="432444"/>
                  </a:lnTo>
                  <a:lnTo>
                    <a:pt x="22948" y="493555"/>
                  </a:lnTo>
                  <a:lnTo>
                    <a:pt x="2935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0250" y="2947979"/>
              <a:ext cx="292559" cy="246550"/>
            </a:xfrm>
            <a:custGeom>
              <a:avLst/>
              <a:gdLst/>
              <a:ahLst/>
              <a:cxnLst/>
              <a:rect l="0" t="0" r="0" b="0"/>
              <a:pathLst>
                <a:path w="292559" h="246550">
                  <a:moveTo>
                    <a:pt x="292558" y="178984"/>
                  </a:moveTo>
                  <a:lnTo>
                    <a:pt x="237513" y="196942"/>
                  </a:lnTo>
                  <a:lnTo>
                    <a:pt x="178046" y="219723"/>
                  </a:lnTo>
                  <a:lnTo>
                    <a:pt x="119246" y="237681"/>
                  </a:lnTo>
                  <a:lnTo>
                    <a:pt x="75610" y="246549"/>
                  </a:lnTo>
                  <a:lnTo>
                    <a:pt x="47178" y="244888"/>
                  </a:lnTo>
                  <a:lnTo>
                    <a:pt x="25183" y="237131"/>
                  </a:lnTo>
                  <a:lnTo>
                    <a:pt x="16042" y="231787"/>
                  </a:lnTo>
                  <a:lnTo>
                    <a:pt x="9948" y="223545"/>
                  </a:lnTo>
                  <a:lnTo>
                    <a:pt x="3177" y="201908"/>
                  </a:lnTo>
                  <a:lnTo>
                    <a:pt x="0" y="151060"/>
                  </a:lnTo>
                  <a:lnTo>
                    <a:pt x="12555" y="95238"/>
                  </a:lnTo>
                  <a:lnTo>
                    <a:pt x="29445" y="33844"/>
                  </a:lnTo>
                  <a:lnTo>
                    <a:pt x="39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4963" y="3358590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11179" y="16768"/>
                  </a:lnTo>
                  <a:lnTo>
                    <a:pt x="18130" y="49552"/>
                  </a:lnTo>
                  <a:lnTo>
                    <a:pt x="20479" y="109787"/>
                  </a:lnTo>
                  <a:lnTo>
                    <a:pt x="20943" y="164839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62801" y="2933709"/>
              <a:ext cx="310156" cy="328178"/>
            </a:xfrm>
            <a:custGeom>
              <a:avLst/>
              <a:gdLst/>
              <a:ahLst/>
              <a:cxnLst/>
              <a:rect l="0" t="0" r="0" b="0"/>
              <a:pathLst>
                <a:path w="310156" h="328178">
                  <a:moveTo>
                    <a:pt x="232245" y="3741"/>
                  </a:moveTo>
                  <a:lnTo>
                    <a:pt x="173628" y="18396"/>
                  </a:lnTo>
                  <a:lnTo>
                    <a:pt x="119454" y="22364"/>
                  </a:lnTo>
                  <a:lnTo>
                    <a:pt x="66812" y="13096"/>
                  </a:lnTo>
                  <a:lnTo>
                    <a:pt x="22272" y="0"/>
                  </a:lnTo>
                  <a:lnTo>
                    <a:pt x="13885" y="1247"/>
                  </a:lnTo>
                  <a:lnTo>
                    <a:pt x="7123" y="5588"/>
                  </a:lnTo>
                  <a:lnTo>
                    <a:pt x="1445" y="11992"/>
                  </a:lnTo>
                  <a:lnTo>
                    <a:pt x="0" y="19770"/>
                  </a:lnTo>
                  <a:lnTo>
                    <a:pt x="9216" y="73226"/>
                  </a:lnTo>
                  <a:lnTo>
                    <a:pt x="16528" y="93505"/>
                  </a:lnTo>
                  <a:lnTo>
                    <a:pt x="34696" y="131177"/>
                  </a:lnTo>
                  <a:lnTo>
                    <a:pt x="39715" y="135492"/>
                  </a:lnTo>
                  <a:lnTo>
                    <a:pt x="45400" y="136029"/>
                  </a:lnTo>
                  <a:lnTo>
                    <a:pt x="99653" y="119153"/>
                  </a:lnTo>
                  <a:lnTo>
                    <a:pt x="124182" y="114697"/>
                  </a:lnTo>
                  <a:lnTo>
                    <a:pt x="174765" y="121368"/>
                  </a:lnTo>
                  <a:lnTo>
                    <a:pt x="217163" y="133740"/>
                  </a:lnTo>
                  <a:lnTo>
                    <a:pt x="273759" y="158424"/>
                  </a:lnTo>
                  <a:lnTo>
                    <a:pt x="295150" y="170365"/>
                  </a:lnTo>
                  <a:lnTo>
                    <a:pt x="302257" y="179165"/>
                  </a:lnTo>
                  <a:lnTo>
                    <a:pt x="310155" y="201420"/>
                  </a:lnTo>
                  <a:lnTo>
                    <a:pt x="309012" y="240257"/>
                  </a:lnTo>
                  <a:lnTo>
                    <a:pt x="295675" y="275811"/>
                  </a:lnTo>
                  <a:lnTo>
                    <a:pt x="271316" y="302983"/>
                  </a:lnTo>
                  <a:lnTo>
                    <a:pt x="241872" y="320263"/>
                  </a:lnTo>
                  <a:lnTo>
                    <a:pt x="192076" y="328177"/>
                  </a:lnTo>
                  <a:lnTo>
                    <a:pt x="140299" y="326621"/>
                  </a:lnTo>
                  <a:lnTo>
                    <a:pt x="106736" y="315439"/>
                  </a:lnTo>
                  <a:lnTo>
                    <a:pt x="53261" y="28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26075" y="2877101"/>
              <a:ext cx="253283" cy="379895"/>
            </a:xfrm>
            <a:custGeom>
              <a:avLst/>
              <a:gdLst/>
              <a:ahLst/>
              <a:cxnLst/>
              <a:rect l="0" t="0" r="0" b="0"/>
              <a:pathLst>
                <a:path w="253283" h="379895">
                  <a:moveTo>
                    <a:pt x="253282" y="70878"/>
                  </a:moveTo>
                  <a:lnTo>
                    <a:pt x="210130" y="124753"/>
                  </a:lnTo>
                  <a:lnTo>
                    <a:pt x="158526" y="186800"/>
                  </a:lnTo>
                  <a:lnTo>
                    <a:pt x="114794" y="244937"/>
                  </a:lnTo>
                  <a:lnTo>
                    <a:pt x="90789" y="299409"/>
                  </a:lnTo>
                  <a:lnTo>
                    <a:pt x="80874" y="340062"/>
                  </a:lnTo>
                  <a:lnTo>
                    <a:pt x="82290" y="363651"/>
                  </a:lnTo>
                  <a:lnTo>
                    <a:pt x="88984" y="371345"/>
                  </a:lnTo>
                  <a:lnTo>
                    <a:pt x="112021" y="379894"/>
                  </a:lnTo>
                  <a:lnTo>
                    <a:pt x="135517" y="377454"/>
                  </a:lnTo>
                  <a:lnTo>
                    <a:pt x="156488" y="368571"/>
                  </a:lnTo>
                  <a:lnTo>
                    <a:pt x="196400" y="337057"/>
                  </a:lnTo>
                  <a:lnTo>
                    <a:pt x="212381" y="305204"/>
                  </a:lnTo>
                  <a:lnTo>
                    <a:pt x="213347" y="260541"/>
                  </a:lnTo>
                  <a:lnTo>
                    <a:pt x="200635" y="221441"/>
                  </a:lnTo>
                  <a:lnTo>
                    <a:pt x="176462" y="193218"/>
                  </a:lnTo>
                  <a:lnTo>
                    <a:pt x="116138" y="148352"/>
                  </a:lnTo>
                  <a:lnTo>
                    <a:pt x="53217" y="111585"/>
                  </a:lnTo>
                  <a:lnTo>
                    <a:pt x="12048" y="80759"/>
                  </a:lnTo>
                  <a:lnTo>
                    <a:pt x="4722" y="73956"/>
                  </a:lnTo>
                  <a:lnTo>
                    <a:pt x="1007" y="65911"/>
                  </a:lnTo>
                  <a:lnTo>
                    <a:pt x="0" y="47613"/>
                  </a:lnTo>
                  <a:lnTo>
                    <a:pt x="3709" y="38990"/>
                  </a:lnTo>
                  <a:lnTo>
                    <a:pt x="17189" y="23171"/>
                  </a:lnTo>
                  <a:lnTo>
                    <a:pt x="44508" y="6699"/>
                  </a:lnTo>
                  <a:lnTo>
                    <a:pt x="91597" y="0"/>
                  </a:lnTo>
                  <a:lnTo>
                    <a:pt x="133236" y="3603"/>
                  </a:lnTo>
                  <a:lnTo>
                    <a:pt x="190111" y="28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37285" y="2939605"/>
              <a:ext cx="245433" cy="331764"/>
            </a:xfrm>
            <a:custGeom>
              <a:avLst/>
              <a:gdLst/>
              <a:ahLst/>
              <a:cxnLst/>
              <a:rect l="0" t="0" r="0" b="0"/>
              <a:pathLst>
                <a:path w="245433" h="331764">
                  <a:moveTo>
                    <a:pt x="0" y="39959"/>
                  </a:moveTo>
                  <a:lnTo>
                    <a:pt x="17980" y="24318"/>
                  </a:lnTo>
                  <a:lnTo>
                    <a:pt x="64152" y="5116"/>
                  </a:lnTo>
                  <a:lnTo>
                    <a:pt x="100636" y="0"/>
                  </a:lnTo>
                  <a:lnTo>
                    <a:pt x="135493" y="4073"/>
                  </a:lnTo>
                  <a:lnTo>
                    <a:pt x="144141" y="9016"/>
                  </a:lnTo>
                  <a:lnTo>
                    <a:pt x="156869" y="23867"/>
                  </a:lnTo>
                  <a:lnTo>
                    <a:pt x="159561" y="32741"/>
                  </a:lnTo>
                  <a:lnTo>
                    <a:pt x="159433" y="51959"/>
                  </a:lnTo>
                  <a:lnTo>
                    <a:pt x="147195" y="82509"/>
                  </a:lnTo>
                  <a:lnTo>
                    <a:pt x="108468" y="130628"/>
                  </a:lnTo>
                  <a:lnTo>
                    <a:pt x="107407" y="134331"/>
                  </a:lnTo>
                  <a:lnTo>
                    <a:pt x="110209" y="135629"/>
                  </a:lnTo>
                  <a:lnTo>
                    <a:pt x="115586" y="135324"/>
                  </a:lnTo>
                  <a:lnTo>
                    <a:pt x="156669" y="151647"/>
                  </a:lnTo>
                  <a:lnTo>
                    <a:pt x="187970" y="171838"/>
                  </a:lnTo>
                  <a:lnTo>
                    <a:pt x="233523" y="222723"/>
                  </a:lnTo>
                  <a:lnTo>
                    <a:pt x="243388" y="241680"/>
                  </a:lnTo>
                  <a:lnTo>
                    <a:pt x="245432" y="264924"/>
                  </a:lnTo>
                  <a:lnTo>
                    <a:pt x="241272" y="288512"/>
                  </a:lnTo>
                  <a:lnTo>
                    <a:pt x="231624" y="306795"/>
                  </a:lnTo>
                  <a:lnTo>
                    <a:pt x="216418" y="319600"/>
                  </a:lnTo>
                  <a:lnTo>
                    <a:pt x="207449" y="324653"/>
                  </a:lnTo>
                  <a:lnTo>
                    <a:pt x="166881" y="331763"/>
                  </a:lnTo>
                  <a:lnTo>
                    <a:pt x="112703" y="326030"/>
                  </a:lnTo>
                  <a:lnTo>
                    <a:pt x="94756" y="32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95253" y="325330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5068" y="1437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44957" y="2979564"/>
              <a:ext cx="225160" cy="291435"/>
            </a:xfrm>
            <a:custGeom>
              <a:avLst/>
              <a:gdLst/>
              <a:ahLst/>
              <a:cxnLst/>
              <a:rect l="0" t="0" r="0" b="0"/>
              <a:pathLst>
                <a:path w="225160" h="291435">
                  <a:moveTo>
                    <a:pt x="134566" y="0"/>
                  </a:moveTo>
                  <a:lnTo>
                    <a:pt x="103284" y="9576"/>
                  </a:lnTo>
                  <a:lnTo>
                    <a:pt x="59289" y="44993"/>
                  </a:lnTo>
                  <a:lnTo>
                    <a:pt x="34403" y="74553"/>
                  </a:lnTo>
                  <a:lnTo>
                    <a:pt x="9361" y="137908"/>
                  </a:lnTo>
                  <a:lnTo>
                    <a:pt x="0" y="193228"/>
                  </a:lnTo>
                  <a:lnTo>
                    <a:pt x="3967" y="229608"/>
                  </a:lnTo>
                  <a:lnTo>
                    <a:pt x="18141" y="262615"/>
                  </a:lnTo>
                  <a:lnTo>
                    <a:pt x="33689" y="277765"/>
                  </a:lnTo>
                  <a:lnTo>
                    <a:pt x="42748" y="283443"/>
                  </a:lnTo>
                  <a:lnTo>
                    <a:pt x="83444" y="291434"/>
                  </a:lnTo>
                  <a:lnTo>
                    <a:pt x="109506" y="287064"/>
                  </a:lnTo>
                  <a:lnTo>
                    <a:pt x="160421" y="259605"/>
                  </a:lnTo>
                  <a:lnTo>
                    <a:pt x="198728" y="220386"/>
                  </a:lnTo>
                  <a:lnTo>
                    <a:pt x="214165" y="199725"/>
                  </a:lnTo>
                  <a:lnTo>
                    <a:pt x="222586" y="175725"/>
                  </a:lnTo>
                  <a:lnTo>
                    <a:pt x="225159" y="148290"/>
                  </a:lnTo>
                  <a:lnTo>
                    <a:pt x="218860" y="102300"/>
                  </a:lnTo>
                  <a:lnTo>
                    <a:pt x="202696" y="66576"/>
                  </a:lnTo>
                  <a:lnTo>
                    <a:pt x="158622" y="14053"/>
                  </a:lnTo>
                  <a:lnTo>
                    <a:pt x="1450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69888" y="2987338"/>
              <a:ext cx="249892" cy="308900"/>
            </a:xfrm>
            <a:custGeom>
              <a:avLst/>
              <a:gdLst/>
              <a:ahLst/>
              <a:cxnLst/>
              <a:rect l="0" t="0" r="0" b="0"/>
              <a:pathLst>
                <a:path w="249892" h="308900">
                  <a:moveTo>
                    <a:pt x="136018" y="55397"/>
                  </a:moveTo>
                  <a:lnTo>
                    <a:pt x="93327" y="58517"/>
                  </a:lnTo>
                  <a:lnTo>
                    <a:pt x="62148" y="69970"/>
                  </a:lnTo>
                  <a:lnTo>
                    <a:pt x="42356" y="82931"/>
                  </a:lnTo>
                  <a:lnTo>
                    <a:pt x="25760" y="100390"/>
                  </a:lnTo>
                  <a:lnTo>
                    <a:pt x="8853" y="135539"/>
                  </a:lnTo>
                  <a:lnTo>
                    <a:pt x="1065" y="189338"/>
                  </a:lnTo>
                  <a:lnTo>
                    <a:pt x="0" y="217092"/>
                  </a:lnTo>
                  <a:lnTo>
                    <a:pt x="8885" y="241905"/>
                  </a:lnTo>
                  <a:lnTo>
                    <a:pt x="37596" y="280841"/>
                  </a:lnTo>
                  <a:lnTo>
                    <a:pt x="69942" y="303780"/>
                  </a:lnTo>
                  <a:lnTo>
                    <a:pt x="98852" y="308899"/>
                  </a:lnTo>
                  <a:lnTo>
                    <a:pt x="153893" y="302654"/>
                  </a:lnTo>
                  <a:lnTo>
                    <a:pt x="176718" y="287341"/>
                  </a:lnTo>
                  <a:lnTo>
                    <a:pt x="229726" y="229095"/>
                  </a:lnTo>
                  <a:lnTo>
                    <a:pt x="242007" y="202786"/>
                  </a:lnTo>
                  <a:lnTo>
                    <a:pt x="249891" y="141356"/>
                  </a:lnTo>
                  <a:lnTo>
                    <a:pt x="245859" y="83815"/>
                  </a:lnTo>
                  <a:lnTo>
                    <a:pt x="233970" y="58669"/>
                  </a:lnTo>
                  <a:lnTo>
                    <a:pt x="207545" y="27901"/>
                  </a:lnTo>
                  <a:lnTo>
                    <a:pt x="177488" y="7086"/>
                  </a:lnTo>
                  <a:lnTo>
                    <a:pt x="159129" y="0"/>
                  </a:lnTo>
                  <a:lnTo>
                    <a:pt x="136018" y="2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30092" y="2988021"/>
              <a:ext cx="299297" cy="348018"/>
            </a:xfrm>
            <a:custGeom>
              <a:avLst/>
              <a:gdLst/>
              <a:ahLst/>
              <a:cxnLst/>
              <a:rect l="0" t="0" r="0" b="0"/>
              <a:pathLst>
                <a:path w="299297" h="348018">
                  <a:moveTo>
                    <a:pt x="133783" y="96828"/>
                  </a:moveTo>
                  <a:lnTo>
                    <a:pt x="111427" y="85650"/>
                  </a:lnTo>
                  <a:lnTo>
                    <a:pt x="91092" y="83282"/>
                  </a:lnTo>
                  <a:lnTo>
                    <a:pt x="80756" y="84288"/>
                  </a:lnTo>
                  <a:lnTo>
                    <a:pt x="59913" y="94764"/>
                  </a:lnTo>
                  <a:lnTo>
                    <a:pt x="31567" y="120393"/>
                  </a:lnTo>
                  <a:lnTo>
                    <a:pt x="16994" y="141227"/>
                  </a:lnTo>
                  <a:lnTo>
                    <a:pt x="3383" y="179264"/>
                  </a:lnTo>
                  <a:lnTo>
                    <a:pt x="0" y="220169"/>
                  </a:lnTo>
                  <a:lnTo>
                    <a:pt x="7056" y="260756"/>
                  </a:lnTo>
                  <a:lnTo>
                    <a:pt x="24615" y="295528"/>
                  </a:lnTo>
                  <a:lnTo>
                    <a:pt x="41980" y="317331"/>
                  </a:lnTo>
                  <a:lnTo>
                    <a:pt x="64516" y="332480"/>
                  </a:lnTo>
                  <a:lnTo>
                    <a:pt x="90130" y="341942"/>
                  </a:lnTo>
                  <a:lnTo>
                    <a:pt x="147820" y="348017"/>
                  </a:lnTo>
                  <a:lnTo>
                    <a:pt x="179796" y="346508"/>
                  </a:lnTo>
                  <a:lnTo>
                    <a:pt x="209606" y="338039"/>
                  </a:lnTo>
                  <a:lnTo>
                    <a:pt x="247106" y="314527"/>
                  </a:lnTo>
                  <a:lnTo>
                    <a:pt x="274855" y="279745"/>
                  </a:lnTo>
                  <a:lnTo>
                    <a:pt x="292306" y="239803"/>
                  </a:lnTo>
                  <a:lnTo>
                    <a:pt x="299296" y="198333"/>
                  </a:lnTo>
                  <a:lnTo>
                    <a:pt x="295778" y="156409"/>
                  </a:lnTo>
                  <a:lnTo>
                    <a:pt x="275703" y="95426"/>
                  </a:lnTo>
                  <a:lnTo>
                    <a:pt x="253693" y="64307"/>
                  </a:lnTo>
                  <a:lnTo>
                    <a:pt x="203314" y="18066"/>
                  </a:lnTo>
                  <a:lnTo>
                    <a:pt x="163484" y="1222"/>
                  </a:lnTo>
                  <a:lnTo>
                    <a:pt x="120227" y="0"/>
                  </a:lnTo>
                  <a:lnTo>
                    <a:pt x="81141" y="12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71253" y="4264041"/>
            <a:ext cx="2829452" cy="515898"/>
            <a:chOff x="571253" y="4264041"/>
            <a:chExt cx="2829452" cy="515898"/>
          </a:xfrm>
        </p:grpSpPr>
        <p:sp>
          <p:nvSpPr>
            <p:cNvPr id="31" name="Freeform 30"/>
            <p:cNvSpPr/>
            <p:nvPr/>
          </p:nvSpPr>
          <p:spPr>
            <a:xfrm>
              <a:off x="571253" y="4339936"/>
              <a:ext cx="414350" cy="395515"/>
            </a:xfrm>
            <a:custGeom>
              <a:avLst/>
              <a:gdLst/>
              <a:ahLst/>
              <a:cxnLst/>
              <a:rect l="0" t="0" r="0" b="0"/>
              <a:pathLst>
                <a:path w="414350" h="395515">
                  <a:moveTo>
                    <a:pt x="260498" y="8333"/>
                  </a:moveTo>
                  <a:lnTo>
                    <a:pt x="223020" y="0"/>
                  </a:lnTo>
                  <a:lnTo>
                    <a:pt x="166007" y="3827"/>
                  </a:lnTo>
                  <a:lnTo>
                    <a:pt x="115231" y="24254"/>
                  </a:lnTo>
                  <a:lnTo>
                    <a:pt x="66326" y="57714"/>
                  </a:lnTo>
                  <a:lnTo>
                    <a:pt x="22059" y="114256"/>
                  </a:lnTo>
                  <a:lnTo>
                    <a:pt x="6445" y="150982"/>
                  </a:lnTo>
                  <a:lnTo>
                    <a:pt x="0" y="191499"/>
                  </a:lnTo>
                  <a:lnTo>
                    <a:pt x="7397" y="254347"/>
                  </a:lnTo>
                  <a:lnTo>
                    <a:pt x="26148" y="298685"/>
                  </a:lnTo>
                  <a:lnTo>
                    <a:pt x="70100" y="349349"/>
                  </a:lnTo>
                  <a:lnTo>
                    <a:pt x="102308" y="371808"/>
                  </a:lnTo>
                  <a:lnTo>
                    <a:pt x="150222" y="389876"/>
                  </a:lnTo>
                  <a:lnTo>
                    <a:pt x="190909" y="395514"/>
                  </a:lnTo>
                  <a:lnTo>
                    <a:pt x="238189" y="386006"/>
                  </a:lnTo>
                  <a:lnTo>
                    <a:pt x="283691" y="360662"/>
                  </a:lnTo>
                  <a:lnTo>
                    <a:pt x="343390" y="312917"/>
                  </a:lnTo>
                  <a:lnTo>
                    <a:pt x="377001" y="278634"/>
                  </a:lnTo>
                  <a:lnTo>
                    <a:pt x="396118" y="236161"/>
                  </a:lnTo>
                  <a:lnTo>
                    <a:pt x="413581" y="175336"/>
                  </a:lnTo>
                  <a:lnTo>
                    <a:pt x="414349" y="115064"/>
                  </a:lnTo>
                  <a:lnTo>
                    <a:pt x="408425" y="87355"/>
                  </a:lnTo>
                  <a:lnTo>
                    <a:pt x="378966" y="30091"/>
                  </a:lnTo>
                  <a:lnTo>
                    <a:pt x="362283" y="14884"/>
                  </a:lnTo>
                  <a:lnTo>
                    <a:pt x="352921" y="9191"/>
                  </a:lnTo>
                  <a:lnTo>
                    <a:pt x="333160" y="5985"/>
                  </a:lnTo>
                  <a:lnTo>
                    <a:pt x="280700" y="13458"/>
                  </a:lnTo>
                  <a:lnTo>
                    <a:pt x="254269" y="25819"/>
                  </a:lnTo>
                  <a:lnTo>
                    <a:pt x="197327" y="60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26549" y="4695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28713" y="4334481"/>
              <a:ext cx="343365" cy="366685"/>
            </a:xfrm>
            <a:custGeom>
              <a:avLst/>
              <a:gdLst/>
              <a:ahLst/>
              <a:cxnLst/>
              <a:rect l="0" t="0" r="0" b="0"/>
              <a:pathLst>
                <a:path w="343365" h="366685">
                  <a:moveTo>
                    <a:pt x="187390" y="87488"/>
                  </a:moveTo>
                  <a:lnTo>
                    <a:pt x="176212" y="70720"/>
                  </a:lnTo>
                  <a:lnTo>
                    <a:pt x="168240" y="66951"/>
                  </a:lnTo>
                  <a:lnTo>
                    <a:pt x="146903" y="65882"/>
                  </a:lnTo>
                  <a:lnTo>
                    <a:pt x="92848" y="77811"/>
                  </a:lnTo>
                  <a:lnTo>
                    <a:pt x="72842" y="85527"/>
                  </a:lnTo>
                  <a:lnTo>
                    <a:pt x="28012" y="121819"/>
                  </a:lnTo>
                  <a:lnTo>
                    <a:pt x="8626" y="151472"/>
                  </a:lnTo>
                  <a:lnTo>
                    <a:pt x="0" y="201339"/>
                  </a:lnTo>
                  <a:lnTo>
                    <a:pt x="1416" y="256249"/>
                  </a:lnTo>
                  <a:lnTo>
                    <a:pt x="12574" y="295029"/>
                  </a:lnTo>
                  <a:lnTo>
                    <a:pt x="25466" y="316599"/>
                  </a:lnTo>
                  <a:lnTo>
                    <a:pt x="72437" y="356926"/>
                  </a:lnTo>
                  <a:lnTo>
                    <a:pt x="99255" y="365165"/>
                  </a:lnTo>
                  <a:lnTo>
                    <a:pt x="144119" y="366684"/>
                  </a:lnTo>
                  <a:lnTo>
                    <a:pt x="187047" y="356606"/>
                  </a:lnTo>
                  <a:lnTo>
                    <a:pt x="243474" y="332239"/>
                  </a:lnTo>
                  <a:lnTo>
                    <a:pt x="280047" y="306236"/>
                  </a:lnTo>
                  <a:lnTo>
                    <a:pt x="315440" y="257602"/>
                  </a:lnTo>
                  <a:lnTo>
                    <a:pt x="335425" y="216791"/>
                  </a:lnTo>
                  <a:lnTo>
                    <a:pt x="343364" y="161079"/>
                  </a:lnTo>
                  <a:lnTo>
                    <a:pt x="339343" y="105013"/>
                  </a:lnTo>
                  <a:lnTo>
                    <a:pt x="327454" y="80069"/>
                  </a:lnTo>
                  <a:lnTo>
                    <a:pt x="288416" y="33132"/>
                  </a:lnTo>
                  <a:lnTo>
                    <a:pt x="258658" y="11981"/>
                  </a:lnTo>
                  <a:lnTo>
                    <a:pt x="233883" y="2066"/>
                  </a:lnTo>
                  <a:lnTo>
                    <a:pt x="213513" y="0"/>
                  </a:lnTo>
                  <a:lnTo>
                    <a:pt x="187390" y="3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03375" y="4303049"/>
              <a:ext cx="228626" cy="445304"/>
            </a:xfrm>
            <a:custGeom>
              <a:avLst/>
              <a:gdLst/>
              <a:ahLst/>
              <a:cxnLst/>
              <a:rect l="0" t="0" r="0" b="0"/>
              <a:pathLst>
                <a:path w="228626" h="445304">
                  <a:moveTo>
                    <a:pt x="186511" y="97862"/>
                  </a:moveTo>
                  <a:lnTo>
                    <a:pt x="186511" y="75506"/>
                  </a:lnTo>
                  <a:lnTo>
                    <a:pt x="175332" y="44835"/>
                  </a:lnTo>
                  <a:lnTo>
                    <a:pt x="157202" y="19110"/>
                  </a:lnTo>
                  <a:lnTo>
                    <a:pt x="131423" y="2259"/>
                  </a:lnTo>
                  <a:lnTo>
                    <a:pt x="111724" y="0"/>
                  </a:lnTo>
                  <a:lnTo>
                    <a:pt x="91271" y="4065"/>
                  </a:lnTo>
                  <a:lnTo>
                    <a:pt x="61195" y="19508"/>
                  </a:lnTo>
                  <a:lnTo>
                    <a:pt x="36946" y="40071"/>
                  </a:lnTo>
                  <a:lnTo>
                    <a:pt x="16113" y="67871"/>
                  </a:lnTo>
                  <a:lnTo>
                    <a:pt x="3181" y="99505"/>
                  </a:lnTo>
                  <a:lnTo>
                    <a:pt x="0" y="136824"/>
                  </a:lnTo>
                  <a:lnTo>
                    <a:pt x="7116" y="171798"/>
                  </a:lnTo>
                  <a:lnTo>
                    <a:pt x="29889" y="218705"/>
                  </a:lnTo>
                  <a:lnTo>
                    <a:pt x="44371" y="234629"/>
                  </a:lnTo>
                  <a:lnTo>
                    <a:pt x="62506" y="245605"/>
                  </a:lnTo>
                  <a:lnTo>
                    <a:pt x="98036" y="252772"/>
                  </a:lnTo>
                  <a:lnTo>
                    <a:pt x="118333" y="248210"/>
                  </a:lnTo>
                  <a:lnTo>
                    <a:pt x="135152" y="237213"/>
                  </a:lnTo>
                  <a:lnTo>
                    <a:pt x="178126" y="188620"/>
                  </a:lnTo>
                  <a:lnTo>
                    <a:pt x="187854" y="169784"/>
                  </a:lnTo>
                  <a:lnTo>
                    <a:pt x="190915" y="169207"/>
                  </a:lnTo>
                  <a:lnTo>
                    <a:pt x="201822" y="219879"/>
                  </a:lnTo>
                  <a:lnTo>
                    <a:pt x="205865" y="271276"/>
                  </a:lnTo>
                  <a:lnTo>
                    <a:pt x="207063" y="325369"/>
                  </a:lnTo>
                  <a:lnTo>
                    <a:pt x="215873" y="387644"/>
                  </a:lnTo>
                  <a:lnTo>
                    <a:pt x="228625" y="445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58342" y="4344148"/>
              <a:ext cx="236185" cy="341034"/>
            </a:xfrm>
            <a:custGeom>
              <a:avLst/>
              <a:gdLst/>
              <a:ahLst/>
              <a:cxnLst/>
              <a:rect l="0" t="0" r="0" b="0"/>
              <a:pathLst>
                <a:path w="236185" h="341034">
                  <a:moveTo>
                    <a:pt x="0" y="4121"/>
                  </a:moveTo>
                  <a:lnTo>
                    <a:pt x="11178" y="15300"/>
                  </a:lnTo>
                  <a:lnTo>
                    <a:pt x="17980" y="17422"/>
                  </a:lnTo>
                  <a:lnTo>
                    <a:pt x="69741" y="15246"/>
                  </a:lnTo>
                  <a:lnTo>
                    <a:pt x="123437" y="14768"/>
                  </a:lnTo>
                  <a:lnTo>
                    <a:pt x="175984" y="11553"/>
                  </a:lnTo>
                  <a:lnTo>
                    <a:pt x="220505" y="0"/>
                  </a:lnTo>
                  <a:lnTo>
                    <a:pt x="227722" y="2544"/>
                  </a:lnTo>
                  <a:lnTo>
                    <a:pt x="232533" y="8918"/>
                  </a:lnTo>
                  <a:lnTo>
                    <a:pt x="235740" y="17848"/>
                  </a:lnTo>
                  <a:lnTo>
                    <a:pt x="236184" y="37128"/>
                  </a:lnTo>
                  <a:lnTo>
                    <a:pt x="222652" y="90876"/>
                  </a:lnTo>
                  <a:lnTo>
                    <a:pt x="202081" y="153406"/>
                  </a:lnTo>
                  <a:lnTo>
                    <a:pt x="190117" y="204722"/>
                  </a:lnTo>
                  <a:lnTo>
                    <a:pt x="179163" y="253851"/>
                  </a:lnTo>
                  <a:lnTo>
                    <a:pt x="162630" y="315861"/>
                  </a:lnTo>
                  <a:lnTo>
                    <a:pt x="157927" y="341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50831" y="4264041"/>
              <a:ext cx="292893" cy="419603"/>
            </a:xfrm>
            <a:custGeom>
              <a:avLst/>
              <a:gdLst/>
              <a:ahLst/>
              <a:cxnLst/>
              <a:rect l="0" t="0" r="0" b="0"/>
              <a:pathLst>
                <a:path w="292893" h="419603">
                  <a:moveTo>
                    <a:pt x="186578" y="0"/>
                  </a:moveTo>
                  <a:lnTo>
                    <a:pt x="169810" y="11179"/>
                  </a:lnTo>
                  <a:lnTo>
                    <a:pt x="117062" y="20276"/>
                  </a:lnTo>
                  <a:lnTo>
                    <a:pt x="63489" y="32125"/>
                  </a:lnTo>
                  <a:lnTo>
                    <a:pt x="51876" y="35455"/>
                  </a:lnTo>
                  <a:lnTo>
                    <a:pt x="32734" y="48513"/>
                  </a:lnTo>
                  <a:lnTo>
                    <a:pt x="17597" y="67185"/>
                  </a:lnTo>
                  <a:lnTo>
                    <a:pt x="6970" y="91081"/>
                  </a:lnTo>
                  <a:lnTo>
                    <a:pt x="0" y="136432"/>
                  </a:lnTo>
                  <a:lnTo>
                    <a:pt x="6050" y="194582"/>
                  </a:lnTo>
                  <a:lnTo>
                    <a:pt x="11977" y="218672"/>
                  </a:lnTo>
                  <a:lnTo>
                    <a:pt x="17535" y="225330"/>
                  </a:lnTo>
                  <a:lnTo>
                    <a:pt x="24749" y="228599"/>
                  </a:lnTo>
                  <a:lnTo>
                    <a:pt x="33069" y="229608"/>
                  </a:lnTo>
                  <a:lnTo>
                    <a:pt x="48552" y="224491"/>
                  </a:lnTo>
                  <a:lnTo>
                    <a:pt x="101079" y="192006"/>
                  </a:lnTo>
                  <a:lnTo>
                    <a:pt x="128691" y="185942"/>
                  </a:lnTo>
                  <a:lnTo>
                    <a:pt x="175014" y="191580"/>
                  </a:lnTo>
                  <a:lnTo>
                    <a:pt x="228555" y="208503"/>
                  </a:lnTo>
                  <a:lnTo>
                    <a:pt x="249688" y="219790"/>
                  </a:lnTo>
                  <a:lnTo>
                    <a:pt x="264540" y="235725"/>
                  </a:lnTo>
                  <a:lnTo>
                    <a:pt x="289195" y="268961"/>
                  </a:lnTo>
                  <a:lnTo>
                    <a:pt x="292424" y="278743"/>
                  </a:lnTo>
                  <a:lnTo>
                    <a:pt x="292892" y="302091"/>
                  </a:lnTo>
                  <a:lnTo>
                    <a:pt x="286081" y="321826"/>
                  </a:lnTo>
                  <a:lnTo>
                    <a:pt x="254837" y="368114"/>
                  </a:lnTo>
                  <a:lnTo>
                    <a:pt x="227080" y="390741"/>
                  </a:lnTo>
                  <a:lnTo>
                    <a:pt x="170248" y="413353"/>
                  </a:lnTo>
                  <a:lnTo>
                    <a:pt x="115935" y="419602"/>
                  </a:lnTo>
                  <a:lnTo>
                    <a:pt x="66386" y="417717"/>
                  </a:lnTo>
                  <a:lnTo>
                    <a:pt x="3917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48149" y="4348269"/>
              <a:ext cx="10401" cy="368499"/>
            </a:xfrm>
            <a:custGeom>
              <a:avLst/>
              <a:gdLst/>
              <a:ahLst/>
              <a:cxnLst/>
              <a:rect l="0" t="0" r="0" b="0"/>
              <a:pathLst>
                <a:path w="10401" h="368499">
                  <a:moveTo>
                    <a:pt x="10400" y="0"/>
                  </a:moveTo>
                  <a:lnTo>
                    <a:pt x="4811" y="58617"/>
                  </a:lnTo>
                  <a:lnTo>
                    <a:pt x="1335" y="110175"/>
                  </a:lnTo>
                  <a:lnTo>
                    <a:pt x="522" y="152692"/>
                  </a:lnTo>
                  <a:lnTo>
                    <a:pt x="160" y="197715"/>
                  </a:lnTo>
                  <a:lnTo>
                    <a:pt x="0" y="241121"/>
                  </a:lnTo>
                  <a:lnTo>
                    <a:pt x="5499" y="299431"/>
                  </a:lnTo>
                  <a:lnTo>
                    <a:pt x="8221" y="329612"/>
                  </a:lnTo>
                  <a:lnTo>
                    <a:pt x="1040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14219" y="4306155"/>
              <a:ext cx="233802" cy="210378"/>
            </a:xfrm>
            <a:custGeom>
              <a:avLst/>
              <a:gdLst/>
              <a:ahLst/>
              <a:cxnLst/>
              <a:rect l="0" t="0" r="0" b="0"/>
              <a:pathLst>
                <a:path w="233802" h="210378">
                  <a:moveTo>
                    <a:pt x="233801" y="200042"/>
                  </a:moveTo>
                  <a:lnTo>
                    <a:pt x="191110" y="203161"/>
                  </a:lnTo>
                  <a:lnTo>
                    <a:pt x="130563" y="209594"/>
                  </a:lnTo>
                  <a:lnTo>
                    <a:pt x="75585" y="210377"/>
                  </a:lnTo>
                  <a:lnTo>
                    <a:pt x="48839" y="208145"/>
                  </a:lnTo>
                  <a:lnTo>
                    <a:pt x="25254" y="199354"/>
                  </a:lnTo>
                  <a:lnTo>
                    <a:pt x="9312" y="181408"/>
                  </a:lnTo>
                  <a:lnTo>
                    <a:pt x="3424" y="170072"/>
                  </a:lnTo>
                  <a:lnTo>
                    <a:pt x="0" y="148117"/>
                  </a:lnTo>
                  <a:lnTo>
                    <a:pt x="10294" y="94851"/>
                  </a:lnTo>
                  <a:lnTo>
                    <a:pt x="37583" y="32764"/>
                  </a:lnTo>
                  <a:lnTo>
                    <a:pt x="54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90176" y="4390383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7236" y="238944"/>
                  </a:lnTo>
                  <a:lnTo>
                    <a:pt x="6758" y="297976"/>
                  </a:lnTo>
                  <a:lnTo>
                    <a:pt x="5122" y="345263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205333" y="427716"/>
            <a:ext cx="1075806" cy="620429"/>
            <a:chOff x="4205333" y="427716"/>
            <a:chExt cx="1075806" cy="620429"/>
          </a:xfrm>
        </p:grpSpPr>
        <p:sp>
          <p:nvSpPr>
            <p:cNvPr id="41" name="Freeform 40"/>
            <p:cNvSpPr/>
            <p:nvPr/>
          </p:nvSpPr>
          <p:spPr>
            <a:xfrm>
              <a:off x="4205333" y="427716"/>
              <a:ext cx="290151" cy="620429"/>
            </a:xfrm>
            <a:custGeom>
              <a:avLst/>
              <a:gdLst/>
              <a:ahLst/>
              <a:cxnLst/>
              <a:rect l="0" t="0" r="0" b="0"/>
              <a:pathLst>
                <a:path w="290151" h="620429">
                  <a:moveTo>
                    <a:pt x="6066" y="161879"/>
                  </a:moveTo>
                  <a:lnTo>
                    <a:pt x="0" y="129427"/>
                  </a:lnTo>
                  <a:lnTo>
                    <a:pt x="2590" y="108852"/>
                  </a:lnTo>
                  <a:lnTo>
                    <a:pt x="10760" y="91128"/>
                  </a:lnTo>
                  <a:lnTo>
                    <a:pt x="50184" y="46238"/>
                  </a:lnTo>
                  <a:lnTo>
                    <a:pt x="81529" y="23760"/>
                  </a:lnTo>
                  <a:lnTo>
                    <a:pt x="141551" y="1202"/>
                  </a:lnTo>
                  <a:lnTo>
                    <a:pt x="163378" y="0"/>
                  </a:lnTo>
                  <a:lnTo>
                    <a:pt x="174111" y="1317"/>
                  </a:lnTo>
                  <a:lnTo>
                    <a:pt x="192277" y="12140"/>
                  </a:lnTo>
                  <a:lnTo>
                    <a:pt x="236305" y="64908"/>
                  </a:lnTo>
                  <a:lnTo>
                    <a:pt x="261152" y="119474"/>
                  </a:lnTo>
                  <a:lnTo>
                    <a:pt x="276079" y="170227"/>
                  </a:lnTo>
                  <a:lnTo>
                    <a:pt x="287173" y="225313"/>
                  </a:lnTo>
                  <a:lnTo>
                    <a:pt x="289710" y="286843"/>
                  </a:lnTo>
                  <a:lnTo>
                    <a:pt x="290150" y="337986"/>
                  </a:lnTo>
                  <a:lnTo>
                    <a:pt x="281893" y="400433"/>
                  </a:lnTo>
                  <a:lnTo>
                    <a:pt x="272366" y="449501"/>
                  </a:lnTo>
                  <a:lnTo>
                    <a:pt x="255547" y="508596"/>
                  </a:lnTo>
                  <a:lnTo>
                    <a:pt x="236744" y="544980"/>
                  </a:lnTo>
                  <a:lnTo>
                    <a:pt x="203840" y="583824"/>
                  </a:lnTo>
                  <a:lnTo>
                    <a:pt x="162671" y="609254"/>
                  </a:lnTo>
                  <a:lnTo>
                    <a:pt x="113428" y="620428"/>
                  </a:lnTo>
                  <a:lnTo>
                    <a:pt x="67383" y="618150"/>
                  </a:lnTo>
                  <a:lnTo>
                    <a:pt x="44626" y="609941"/>
                  </a:lnTo>
                  <a:lnTo>
                    <a:pt x="35282" y="604477"/>
                  </a:lnTo>
                  <a:lnTo>
                    <a:pt x="21781" y="589047"/>
                  </a:lnTo>
                  <a:lnTo>
                    <a:pt x="16542" y="580019"/>
                  </a:lnTo>
                  <a:lnTo>
                    <a:pt x="13842" y="557509"/>
                  </a:lnTo>
                  <a:lnTo>
                    <a:pt x="14759" y="544956"/>
                  </a:lnTo>
                  <a:lnTo>
                    <a:pt x="18880" y="535417"/>
                  </a:lnTo>
                  <a:lnTo>
                    <a:pt x="32818" y="521698"/>
                  </a:lnTo>
                  <a:lnTo>
                    <a:pt x="65985" y="507398"/>
                  </a:lnTo>
                  <a:lnTo>
                    <a:pt x="105448" y="506931"/>
                  </a:lnTo>
                  <a:lnTo>
                    <a:pt x="160704" y="518423"/>
                  </a:lnTo>
                  <a:lnTo>
                    <a:pt x="213560" y="542010"/>
                  </a:lnTo>
                  <a:lnTo>
                    <a:pt x="248221" y="561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74653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46924" y="463253"/>
              <a:ext cx="434215" cy="501379"/>
            </a:xfrm>
            <a:custGeom>
              <a:avLst/>
              <a:gdLst/>
              <a:ahLst/>
              <a:cxnLst/>
              <a:rect l="0" t="0" r="0" b="0"/>
              <a:pathLst>
                <a:path w="434215" h="501379">
                  <a:moveTo>
                    <a:pt x="322568" y="0"/>
                  </a:moveTo>
                  <a:lnTo>
                    <a:pt x="260475" y="14655"/>
                  </a:lnTo>
                  <a:lnTo>
                    <a:pt x="201855" y="27028"/>
                  </a:lnTo>
                  <a:lnTo>
                    <a:pt x="140883" y="30686"/>
                  </a:lnTo>
                  <a:lnTo>
                    <a:pt x="78449" y="31408"/>
                  </a:lnTo>
                  <a:lnTo>
                    <a:pt x="35247" y="31533"/>
                  </a:lnTo>
                  <a:lnTo>
                    <a:pt x="24566" y="35060"/>
                  </a:lnTo>
                  <a:lnTo>
                    <a:pt x="9578" y="48338"/>
                  </a:lnTo>
                  <a:lnTo>
                    <a:pt x="2137" y="69057"/>
                  </a:lnTo>
                  <a:lnTo>
                    <a:pt x="0" y="93863"/>
                  </a:lnTo>
                  <a:lnTo>
                    <a:pt x="11187" y="156193"/>
                  </a:lnTo>
                  <a:lnTo>
                    <a:pt x="15448" y="194588"/>
                  </a:lnTo>
                  <a:lnTo>
                    <a:pt x="20725" y="202255"/>
                  </a:lnTo>
                  <a:lnTo>
                    <a:pt x="28922" y="206197"/>
                  </a:lnTo>
                  <a:lnTo>
                    <a:pt x="39067" y="207655"/>
                  </a:lnTo>
                  <a:lnTo>
                    <a:pt x="59697" y="203035"/>
                  </a:lnTo>
                  <a:lnTo>
                    <a:pt x="112715" y="186595"/>
                  </a:lnTo>
                  <a:lnTo>
                    <a:pt x="169938" y="181658"/>
                  </a:lnTo>
                  <a:lnTo>
                    <a:pt x="232712" y="193837"/>
                  </a:lnTo>
                  <a:lnTo>
                    <a:pt x="293361" y="213797"/>
                  </a:lnTo>
                  <a:lnTo>
                    <a:pt x="327562" y="232583"/>
                  </a:lnTo>
                  <a:lnTo>
                    <a:pt x="389033" y="287817"/>
                  </a:lnTo>
                  <a:lnTo>
                    <a:pt x="410241" y="312357"/>
                  </a:lnTo>
                  <a:lnTo>
                    <a:pt x="429004" y="353943"/>
                  </a:lnTo>
                  <a:lnTo>
                    <a:pt x="434214" y="382306"/>
                  </a:lnTo>
                  <a:lnTo>
                    <a:pt x="430290" y="407390"/>
                  </a:lnTo>
                  <a:lnTo>
                    <a:pt x="419577" y="429067"/>
                  </a:lnTo>
                  <a:lnTo>
                    <a:pt x="392646" y="454425"/>
                  </a:lnTo>
                  <a:lnTo>
                    <a:pt x="342216" y="483954"/>
                  </a:lnTo>
                  <a:lnTo>
                    <a:pt x="313753" y="495851"/>
                  </a:lnTo>
                  <a:lnTo>
                    <a:pt x="263674" y="501378"/>
                  </a:lnTo>
                  <a:lnTo>
                    <a:pt x="204902" y="496127"/>
                  </a:lnTo>
                  <a:lnTo>
                    <a:pt x="145374" y="487162"/>
                  </a:lnTo>
                  <a:lnTo>
                    <a:pt x="94631" y="476772"/>
                  </a:lnTo>
                  <a:lnTo>
                    <a:pt x="80412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580103" y="526424"/>
            <a:ext cx="933556" cy="463255"/>
            <a:chOff x="5580103" y="526424"/>
            <a:chExt cx="933556" cy="463255"/>
          </a:xfrm>
        </p:grpSpPr>
        <p:sp>
          <p:nvSpPr>
            <p:cNvPr id="45" name="Freeform 44"/>
            <p:cNvSpPr/>
            <p:nvPr/>
          </p:nvSpPr>
          <p:spPr>
            <a:xfrm>
              <a:off x="5611689" y="631709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08863" y="59593"/>
                  </a:lnTo>
                  <a:lnTo>
                    <a:pt x="66686" y="122013"/>
                  </a:lnTo>
                  <a:lnTo>
                    <a:pt x="6890" y="18283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80103" y="652766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157928"/>
                  </a:moveTo>
                  <a:lnTo>
                    <a:pt x="128640" y="115266"/>
                  </a:lnTo>
                  <a:lnTo>
                    <a:pt x="69857" y="62199"/>
                  </a:lnTo>
                  <a:lnTo>
                    <a:pt x="15160" y="144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22300" y="526424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10529" y="57264"/>
                  </a:lnTo>
                  <a:lnTo>
                    <a:pt x="10529" y="109774"/>
                  </a:lnTo>
                  <a:lnTo>
                    <a:pt x="10529" y="169786"/>
                  </a:lnTo>
                  <a:lnTo>
                    <a:pt x="10529" y="212331"/>
                  </a:lnTo>
                  <a:lnTo>
                    <a:pt x="10529" y="258536"/>
                  </a:lnTo>
                  <a:lnTo>
                    <a:pt x="10529" y="303248"/>
                  </a:lnTo>
                  <a:lnTo>
                    <a:pt x="10529" y="364762"/>
                  </a:lnTo>
                  <a:lnTo>
                    <a:pt x="7409" y="41691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02087" y="579067"/>
              <a:ext cx="311572" cy="356501"/>
            </a:xfrm>
            <a:custGeom>
              <a:avLst/>
              <a:gdLst/>
              <a:ahLst/>
              <a:cxnLst/>
              <a:rect l="0" t="0" r="0" b="0"/>
              <a:pathLst>
                <a:path w="311572" h="356501">
                  <a:moveTo>
                    <a:pt x="157125" y="31585"/>
                  </a:moveTo>
                  <a:lnTo>
                    <a:pt x="145947" y="20407"/>
                  </a:lnTo>
                  <a:lnTo>
                    <a:pt x="139144" y="18284"/>
                  </a:lnTo>
                  <a:lnTo>
                    <a:pt x="122227" y="19045"/>
                  </a:lnTo>
                  <a:lnTo>
                    <a:pt x="92973" y="31639"/>
                  </a:lnTo>
                  <a:lnTo>
                    <a:pt x="67667" y="50189"/>
                  </a:lnTo>
                  <a:lnTo>
                    <a:pt x="38156" y="86993"/>
                  </a:lnTo>
                  <a:lnTo>
                    <a:pt x="12916" y="138110"/>
                  </a:lnTo>
                  <a:lnTo>
                    <a:pt x="3262" y="179352"/>
                  </a:lnTo>
                  <a:lnTo>
                    <a:pt x="0" y="235209"/>
                  </a:lnTo>
                  <a:lnTo>
                    <a:pt x="10614" y="277272"/>
                  </a:lnTo>
                  <a:lnTo>
                    <a:pt x="28576" y="313781"/>
                  </a:lnTo>
                  <a:lnTo>
                    <a:pt x="54306" y="341237"/>
                  </a:lnTo>
                  <a:lnTo>
                    <a:pt x="80232" y="350532"/>
                  </a:lnTo>
                  <a:lnTo>
                    <a:pt x="138947" y="356500"/>
                  </a:lnTo>
                  <a:lnTo>
                    <a:pt x="181505" y="346355"/>
                  </a:lnTo>
                  <a:lnTo>
                    <a:pt x="229401" y="313561"/>
                  </a:lnTo>
                  <a:lnTo>
                    <a:pt x="284295" y="259718"/>
                  </a:lnTo>
                  <a:lnTo>
                    <a:pt x="303301" y="217289"/>
                  </a:lnTo>
                  <a:lnTo>
                    <a:pt x="311571" y="174736"/>
                  </a:lnTo>
                  <a:lnTo>
                    <a:pt x="311165" y="142001"/>
                  </a:lnTo>
                  <a:lnTo>
                    <a:pt x="296613" y="93027"/>
                  </a:lnTo>
                  <a:lnTo>
                    <a:pt x="250840" y="32744"/>
                  </a:lnTo>
                  <a:lnTo>
                    <a:pt x="219987" y="11522"/>
                  </a:lnTo>
                  <a:lnTo>
                    <a:pt x="1781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517140" y="368497"/>
            <a:ext cx="171745" cy="228767"/>
          </a:xfrm>
          <a:custGeom>
            <a:avLst/>
            <a:gdLst/>
            <a:ahLst/>
            <a:cxnLst/>
            <a:rect l="0" t="0" r="0" b="0"/>
            <a:pathLst>
              <a:path w="171745" h="228767">
                <a:moveTo>
                  <a:pt x="115813" y="0"/>
                </a:moveTo>
                <a:lnTo>
                  <a:pt x="71850" y="14654"/>
                </a:lnTo>
                <a:lnTo>
                  <a:pt x="51821" y="15092"/>
                </a:lnTo>
                <a:lnTo>
                  <a:pt x="41566" y="13571"/>
                </a:lnTo>
                <a:lnTo>
                  <a:pt x="34729" y="17236"/>
                </a:lnTo>
                <a:lnTo>
                  <a:pt x="30171" y="24359"/>
                </a:lnTo>
                <a:lnTo>
                  <a:pt x="27134" y="33787"/>
                </a:lnTo>
                <a:lnTo>
                  <a:pt x="26877" y="53621"/>
                </a:lnTo>
                <a:lnTo>
                  <a:pt x="28446" y="63823"/>
                </a:lnTo>
                <a:lnTo>
                  <a:pt x="33002" y="71795"/>
                </a:lnTo>
                <a:lnTo>
                  <a:pt x="47423" y="83771"/>
                </a:lnTo>
                <a:lnTo>
                  <a:pt x="56182" y="86263"/>
                </a:lnTo>
                <a:lnTo>
                  <a:pt x="105751" y="90316"/>
                </a:lnTo>
                <a:lnTo>
                  <a:pt x="131419" y="104619"/>
                </a:lnTo>
                <a:lnTo>
                  <a:pt x="153842" y="123675"/>
                </a:lnTo>
                <a:lnTo>
                  <a:pt x="169715" y="149728"/>
                </a:lnTo>
                <a:lnTo>
                  <a:pt x="171744" y="169491"/>
                </a:lnTo>
                <a:lnTo>
                  <a:pt x="167578" y="188803"/>
                </a:lnTo>
                <a:lnTo>
                  <a:pt x="157926" y="205185"/>
                </a:lnTo>
                <a:lnTo>
                  <a:pt x="142719" y="217145"/>
                </a:lnTo>
                <a:lnTo>
                  <a:pt x="133750" y="221973"/>
                </a:lnTo>
                <a:lnTo>
                  <a:pt x="93182" y="228766"/>
                </a:lnTo>
                <a:lnTo>
                  <a:pt x="43882" y="222656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463875" y="1781511"/>
            <a:ext cx="273742" cy="145205"/>
            <a:chOff x="3463875" y="1781511"/>
            <a:chExt cx="273742" cy="145205"/>
          </a:xfrm>
        </p:grpSpPr>
        <p:sp>
          <p:nvSpPr>
            <p:cNvPr id="51" name="Freeform 50"/>
            <p:cNvSpPr/>
            <p:nvPr/>
          </p:nvSpPr>
          <p:spPr>
            <a:xfrm>
              <a:off x="3463875" y="1781511"/>
              <a:ext cx="221100" cy="18863"/>
            </a:xfrm>
            <a:custGeom>
              <a:avLst/>
              <a:gdLst/>
              <a:ahLst/>
              <a:cxnLst/>
              <a:rect l="0" t="0" r="0" b="0"/>
              <a:pathLst>
                <a:path w="221100" h="18863">
                  <a:moveTo>
                    <a:pt x="221099" y="8333"/>
                  </a:moveTo>
                  <a:lnTo>
                    <a:pt x="172168" y="0"/>
                  </a:lnTo>
                  <a:lnTo>
                    <a:pt x="124323" y="1575"/>
                  </a:lnTo>
                  <a:lnTo>
                    <a:pt x="73101" y="9450"/>
                  </a:lnTo>
                  <a:lnTo>
                    <a:pt x="30238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48103" y="1892111"/>
              <a:ext cx="189514" cy="34605"/>
            </a:xfrm>
            <a:custGeom>
              <a:avLst/>
              <a:gdLst/>
              <a:ahLst/>
              <a:cxnLst/>
              <a:rect l="0" t="0" r="0" b="0"/>
              <a:pathLst>
                <a:path w="189514" h="34605">
                  <a:moveTo>
                    <a:pt x="189513" y="13547"/>
                  </a:moveTo>
                  <a:lnTo>
                    <a:pt x="178335" y="2368"/>
                  </a:lnTo>
                  <a:lnTo>
                    <a:pt x="157249" y="0"/>
                  </a:lnTo>
                  <a:lnTo>
                    <a:pt x="96054" y="11026"/>
                  </a:lnTo>
                  <a:lnTo>
                    <a:pt x="46660" y="24270"/>
                  </a:lnTo>
                  <a:lnTo>
                    <a:pt x="0" y="3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67454" y="1594265"/>
            <a:ext cx="807241" cy="556805"/>
            <a:chOff x="4067454" y="1594265"/>
            <a:chExt cx="807241" cy="556805"/>
          </a:xfrm>
        </p:grpSpPr>
        <p:sp>
          <p:nvSpPr>
            <p:cNvPr id="54" name="Freeform 53"/>
            <p:cNvSpPr/>
            <p:nvPr/>
          </p:nvSpPr>
          <p:spPr>
            <a:xfrm>
              <a:off x="4067454" y="1594265"/>
              <a:ext cx="277391" cy="556805"/>
            </a:xfrm>
            <a:custGeom>
              <a:avLst/>
              <a:gdLst/>
              <a:ahLst/>
              <a:cxnLst/>
              <a:rect l="0" t="0" r="0" b="0"/>
              <a:pathLst>
                <a:path w="277391" h="556805">
                  <a:moveTo>
                    <a:pt x="238701" y="6066"/>
                  </a:moveTo>
                  <a:lnTo>
                    <a:pt x="180084" y="6066"/>
                  </a:lnTo>
                  <a:lnTo>
                    <a:pt x="127080" y="4896"/>
                  </a:lnTo>
                  <a:lnTo>
                    <a:pt x="91375" y="0"/>
                  </a:lnTo>
                  <a:lnTo>
                    <a:pt x="29758" y="10625"/>
                  </a:lnTo>
                  <a:lnTo>
                    <a:pt x="21027" y="17294"/>
                  </a:lnTo>
                  <a:lnTo>
                    <a:pt x="8206" y="37183"/>
                  </a:lnTo>
                  <a:lnTo>
                    <a:pt x="0" y="74687"/>
                  </a:lnTo>
                  <a:lnTo>
                    <a:pt x="4464" y="129282"/>
                  </a:lnTo>
                  <a:lnTo>
                    <a:pt x="9678" y="185126"/>
                  </a:lnTo>
                  <a:lnTo>
                    <a:pt x="21627" y="241218"/>
                  </a:lnTo>
                  <a:lnTo>
                    <a:pt x="28016" y="289169"/>
                  </a:lnTo>
                  <a:lnTo>
                    <a:pt x="30394" y="289558"/>
                  </a:lnTo>
                  <a:lnTo>
                    <a:pt x="48206" y="270555"/>
                  </a:lnTo>
                  <a:lnTo>
                    <a:pt x="73073" y="256659"/>
                  </a:lnTo>
                  <a:lnTo>
                    <a:pt x="128559" y="249888"/>
                  </a:lnTo>
                  <a:lnTo>
                    <a:pt x="182673" y="251670"/>
                  </a:lnTo>
                  <a:lnTo>
                    <a:pt x="204441" y="257943"/>
                  </a:lnTo>
                  <a:lnTo>
                    <a:pt x="221915" y="268530"/>
                  </a:lnTo>
                  <a:lnTo>
                    <a:pt x="244906" y="293233"/>
                  </a:lnTo>
                  <a:lnTo>
                    <a:pt x="265230" y="334192"/>
                  </a:lnTo>
                  <a:lnTo>
                    <a:pt x="277390" y="389249"/>
                  </a:lnTo>
                  <a:lnTo>
                    <a:pt x="274549" y="450514"/>
                  </a:lnTo>
                  <a:lnTo>
                    <a:pt x="260371" y="487924"/>
                  </a:lnTo>
                  <a:lnTo>
                    <a:pt x="241352" y="515647"/>
                  </a:lnTo>
                  <a:lnTo>
                    <a:pt x="215310" y="538679"/>
                  </a:lnTo>
                  <a:lnTo>
                    <a:pt x="185367" y="554731"/>
                  </a:lnTo>
                  <a:lnTo>
                    <a:pt x="161575" y="556804"/>
                  </a:lnTo>
                  <a:lnTo>
                    <a:pt x="108173" y="554191"/>
                  </a:lnTo>
                  <a:lnTo>
                    <a:pt x="53143" y="542180"/>
                  </a:lnTo>
                  <a:lnTo>
                    <a:pt x="28131" y="532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43026" y="20214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64165" y="1610860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4463" y="34791"/>
                  </a:lnTo>
                  <a:lnTo>
                    <a:pt x="8212" y="81408"/>
                  </a:lnTo>
                  <a:lnTo>
                    <a:pt x="9842" y="139154"/>
                  </a:lnTo>
                  <a:lnTo>
                    <a:pt x="10325" y="200718"/>
                  </a:lnTo>
                  <a:lnTo>
                    <a:pt x="10468" y="263413"/>
                  </a:lnTo>
                  <a:lnTo>
                    <a:pt x="9341" y="326443"/>
                  </a:lnTo>
                  <a:lnTo>
                    <a:pt x="3288" y="388402"/>
                  </a:lnTo>
                  <a:lnTo>
                    <a:pt x="974" y="443155"/>
                  </a:lnTo>
                  <a:lnTo>
                    <a:pt x="193" y="49481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06204" y="1642445"/>
              <a:ext cx="268491" cy="337105"/>
            </a:xfrm>
            <a:custGeom>
              <a:avLst/>
              <a:gdLst/>
              <a:ahLst/>
              <a:cxnLst/>
              <a:rect l="0" t="0" r="0" b="0"/>
              <a:pathLst>
                <a:path w="268491" h="337105">
                  <a:moveTo>
                    <a:pt x="268490" y="252684"/>
                  </a:moveTo>
                  <a:lnTo>
                    <a:pt x="213445" y="271812"/>
                  </a:lnTo>
                  <a:lnTo>
                    <a:pt x="153978" y="296898"/>
                  </a:lnTo>
                  <a:lnTo>
                    <a:pt x="91872" y="315669"/>
                  </a:lnTo>
                  <a:lnTo>
                    <a:pt x="31109" y="337104"/>
                  </a:lnTo>
                  <a:lnTo>
                    <a:pt x="12469" y="332708"/>
                  </a:lnTo>
                  <a:lnTo>
                    <a:pt x="6562" y="325921"/>
                  </a:lnTo>
                  <a:lnTo>
                    <a:pt x="0" y="305901"/>
                  </a:lnTo>
                  <a:lnTo>
                    <a:pt x="1894" y="273911"/>
                  </a:lnTo>
                  <a:lnTo>
                    <a:pt x="16285" y="218001"/>
                  </a:lnTo>
                  <a:lnTo>
                    <a:pt x="29938" y="158746"/>
                  </a:lnTo>
                  <a:lnTo>
                    <a:pt x="43901" y="97951"/>
                  </a:lnTo>
                  <a:lnTo>
                    <a:pt x="54804" y="37069"/>
                  </a:lnTo>
                  <a:lnTo>
                    <a:pt x="57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32663" y="1779316"/>
            <a:ext cx="210571" cy="221099"/>
            <a:chOff x="5232663" y="1779316"/>
            <a:chExt cx="210571" cy="221099"/>
          </a:xfrm>
        </p:grpSpPr>
        <p:sp>
          <p:nvSpPr>
            <p:cNvPr id="59" name="Freeform 58"/>
            <p:cNvSpPr/>
            <p:nvPr/>
          </p:nvSpPr>
          <p:spPr>
            <a:xfrm>
              <a:off x="5264248" y="1789844"/>
              <a:ext cx="178986" cy="157929"/>
            </a:xfrm>
            <a:custGeom>
              <a:avLst/>
              <a:gdLst/>
              <a:ahLst/>
              <a:cxnLst/>
              <a:rect l="0" t="0" r="0" b="0"/>
              <a:pathLst>
                <a:path w="178986" h="157929">
                  <a:moveTo>
                    <a:pt x="178985" y="0"/>
                  </a:moveTo>
                  <a:lnTo>
                    <a:pt x="173396" y="16768"/>
                  </a:lnTo>
                  <a:lnTo>
                    <a:pt x="130516" y="74247"/>
                  </a:lnTo>
                  <a:lnTo>
                    <a:pt x="75058" y="114961"/>
                  </a:lnTo>
                  <a:lnTo>
                    <a:pt x="16887" y="15161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32663" y="1779316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0" y="0"/>
                  </a:moveTo>
                  <a:lnTo>
                    <a:pt x="10745" y="26386"/>
                  </a:lnTo>
                  <a:lnTo>
                    <a:pt x="48468" y="83312"/>
                  </a:lnTo>
                  <a:lnTo>
                    <a:pt x="99397" y="141085"/>
                  </a:lnTo>
                  <a:lnTo>
                    <a:pt x="160395" y="199363"/>
                  </a:lnTo>
                  <a:lnTo>
                    <a:pt x="189513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843316" y="1443958"/>
            <a:ext cx="1041391" cy="672270"/>
            <a:chOff x="5843316" y="1443958"/>
            <a:chExt cx="1041391" cy="672270"/>
          </a:xfrm>
        </p:grpSpPr>
        <p:sp>
          <p:nvSpPr>
            <p:cNvPr id="62" name="Freeform 61"/>
            <p:cNvSpPr/>
            <p:nvPr/>
          </p:nvSpPr>
          <p:spPr>
            <a:xfrm>
              <a:off x="5843316" y="1636206"/>
              <a:ext cx="21058" cy="480022"/>
            </a:xfrm>
            <a:custGeom>
              <a:avLst/>
              <a:gdLst/>
              <a:ahLst/>
              <a:cxnLst/>
              <a:rect l="0" t="0" r="0" b="0"/>
              <a:pathLst>
                <a:path w="21058" h="480022">
                  <a:moveTo>
                    <a:pt x="21057" y="16768"/>
                  </a:moveTo>
                  <a:lnTo>
                    <a:pt x="15468" y="0"/>
                  </a:lnTo>
                  <a:lnTo>
                    <a:pt x="13821" y="910"/>
                  </a:lnTo>
                  <a:lnTo>
                    <a:pt x="10962" y="59754"/>
                  </a:lnTo>
                  <a:lnTo>
                    <a:pt x="10657" y="109313"/>
                  </a:lnTo>
                  <a:lnTo>
                    <a:pt x="10566" y="166631"/>
                  </a:lnTo>
                  <a:lnTo>
                    <a:pt x="10540" y="228068"/>
                  </a:lnTo>
                  <a:lnTo>
                    <a:pt x="10532" y="279547"/>
                  </a:lnTo>
                  <a:lnTo>
                    <a:pt x="10529" y="335614"/>
                  </a:lnTo>
                  <a:lnTo>
                    <a:pt x="10529" y="391091"/>
                  </a:lnTo>
                  <a:lnTo>
                    <a:pt x="2195" y="453839"/>
                  </a:lnTo>
                  <a:lnTo>
                    <a:pt x="0" y="480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01918" y="1663502"/>
              <a:ext cx="375549" cy="423578"/>
            </a:xfrm>
            <a:custGeom>
              <a:avLst/>
              <a:gdLst/>
              <a:ahLst/>
              <a:cxnLst/>
              <a:rect l="0" t="0" r="0" b="0"/>
              <a:pathLst>
                <a:path w="375549" h="423578">
                  <a:moveTo>
                    <a:pt x="167781" y="21057"/>
                  </a:moveTo>
                  <a:lnTo>
                    <a:pt x="145424" y="21057"/>
                  </a:lnTo>
                  <a:lnTo>
                    <a:pt x="114753" y="32235"/>
                  </a:lnTo>
                  <a:lnTo>
                    <a:pt x="74118" y="65379"/>
                  </a:lnTo>
                  <a:lnTo>
                    <a:pt x="35026" y="121694"/>
                  </a:lnTo>
                  <a:lnTo>
                    <a:pt x="14870" y="183179"/>
                  </a:lnTo>
                  <a:lnTo>
                    <a:pt x="2743" y="244717"/>
                  </a:lnTo>
                  <a:lnTo>
                    <a:pt x="0" y="307262"/>
                  </a:lnTo>
                  <a:lnTo>
                    <a:pt x="10704" y="350484"/>
                  </a:lnTo>
                  <a:lnTo>
                    <a:pt x="34282" y="387337"/>
                  </a:lnTo>
                  <a:lnTo>
                    <a:pt x="56586" y="403387"/>
                  </a:lnTo>
                  <a:lnTo>
                    <a:pt x="109032" y="423222"/>
                  </a:lnTo>
                  <a:lnTo>
                    <a:pt x="150504" y="423577"/>
                  </a:lnTo>
                  <a:lnTo>
                    <a:pt x="206439" y="413216"/>
                  </a:lnTo>
                  <a:lnTo>
                    <a:pt x="259429" y="396785"/>
                  </a:lnTo>
                  <a:lnTo>
                    <a:pt x="293202" y="374929"/>
                  </a:lnTo>
                  <a:lnTo>
                    <a:pt x="344305" y="325844"/>
                  </a:lnTo>
                  <a:lnTo>
                    <a:pt x="361504" y="293468"/>
                  </a:lnTo>
                  <a:lnTo>
                    <a:pt x="372840" y="253590"/>
                  </a:lnTo>
                  <a:lnTo>
                    <a:pt x="375548" y="205249"/>
                  </a:lnTo>
                  <a:lnTo>
                    <a:pt x="368292" y="157391"/>
                  </a:lnTo>
                  <a:lnTo>
                    <a:pt x="351844" y="126833"/>
                  </a:lnTo>
                  <a:lnTo>
                    <a:pt x="297029" y="66598"/>
                  </a:lnTo>
                  <a:lnTo>
                    <a:pt x="270288" y="41830"/>
                  </a:lnTo>
                  <a:lnTo>
                    <a:pt x="238318" y="26562"/>
                  </a:lnTo>
                  <a:lnTo>
                    <a:pt x="179418" y="10923"/>
                  </a:lnTo>
                  <a:lnTo>
                    <a:pt x="1361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53969" y="160033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40" y="8333"/>
                  </a:lnTo>
                  <a:lnTo>
                    <a:pt x="2527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32953" y="1443958"/>
              <a:ext cx="251754" cy="295439"/>
            </a:xfrm>
            <a:custGeom>
              <a:avLst/>
              <a:gdLst/>
              <a:ahLst/>
              <a:cxnLst/>
              <a:rect l="0" t="0" r="0" b="0"/>
              <a:pathLst>
                <a:path w="251754" h="295439">
                  <a:moveTo>
                    <a:pt x="0" y="30031"/>
                  </a:moveTo>
                  <a:lnTo>
                    <a:pt x="11178" y="18853"/>
                  </a:lnTo>
                  <a:lnTo>
                    <a:pt x="40486" y="6312"/>
                  </a:lnTo>
                  <a:lnTo>
                    <a:pt x="92312" y="0"/>
                  </a:lnTo>
                  <a:lnTo>
                    <a:pt x="132507" y="1246"/>
                  </a:lnTo>
                  <a:lnTo>
                    <a:pt x="165994" y="15393"/>
                  </a:lnTo>
                  <a:lnTo>
                    <a:pt x="206274" y="47962"/>
                  </a:lnTo>
                  <a:lnTo>
                    <a:pt x="210046" y="56023"/>
                  </a:lnTo>
                  <a:lnTo>
                    <a:pt x="211117" y="74338"/>
                  </a:lnTo>
                  <a:lnTo>
                    <a:pt x="204573" y="91057"/>
                  </a:lnTo>
                  <a:lnTo>
                    <a:pt x="181310" y="120855"/>
                  </a:lnTo>
                  <a:lnTo>
                    <a:pt x="146732" y="139695"/>
                  </a:lnTo>
                  <a:lnTo>
                    <a:pt x="149295" y="141745"/>
                  </a:lnTo>
                  <a:lnTo>
                    <a:pt x="187028" y="156213"/>
                  </a:lnTo>
                  <a:lnTo>
                    <a:pt x="233495" y="191519"/>
                  </a:lnTo>
                  <a:lnTo>
                    <a:pt x="243400" y="200861"/>
                  </a:lnTo>
                  <a:lnTo>
                    <a:pt x="248835" y="210598"/>
                  </a:lnTo>
                  <a:lnTo>
                    <a:pt x="251753" y="230776"/>
                  </a:lnTo>
                  <a:lnTo>
                    <a:pt x="248554" y="239900"/>
                  </a:lnTo>
                  <a:lnTo>
                    <a:pt x="235641" y="256277"/>
                  </a:lnTo>
                  <a:lnTo>
                    <a:pt x="208640" y="278651"/>
                  </a:lnTo>
                  <a:lnTo>
                    <a:pt x="172824" y="294509"/>
                  </a:lnTo>
                  <a:lnTo>
                    <a:pt x="126987" y="295438"/>
                  </a:lnTo>
                  <a:lnTo>
                    <a:pt x="74001" y="285199"/>
                  </a:lnTo>
                  <a:lnTo>
                    <a:pt x="63171" y="282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11316" y="2979564"/>
            <a:ext cx="421140" cy="200043"/>
            <a:chOff x="3811316" y="2979564"/>
            <a:chExt cx="421140" cy="200043"/>
          </a:xfrm>
        </p:grpSpPr>
        <p:sp>
          <p:nvSpPr>
            <p:cNvPr id="67" name="Freeform 66"/>
            <p:cNvSpPr/>
            <p:nvPr/>
          </p:nvSpPr>
          <p:spPr>
            <a:xfrm>
              <a:off x="3895544" y="2979564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25734" y="8334"/>
                  </a:lnTo>
                  <a:lnTo>
                    <a:pt x="168721" y="15684"/>
                  </a:lnTo>
                  <a:lnTo>
                    <a:pt x="118362" y="30644"/>
                  </a:lnTo>
                  <a:lnTo>
                    <a:pt x="66395" y="44305"/>
                  </a:lnTo>
                  <a:lnTo>
                    <a:pt x="37698" y="489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11316" y="3110369"/>
              <a:ext cx="421140" cy="69238"/>
            </a:xfrm>
            <a:custGeom>
              <a:avLst/>
              <a:gdLst/>
              <a:ahLst/>
              <a:cxnLst/>
              <a:rect l="0" t="0" r="0" b="0"/>
              <a:pathLst>
                <a:path w="421140" h="69238">
                  <a:moveTo>
                    <a:pt x="421139" y="6066"/>
                  </a:moveTo>
                  <a:lnTo>
                    <a:pt x="385178" y="0"/>
                  </a:lnTo>
                  <a:lnTo>
                    <a:pt x="334835" y="3749"/>
                  </a:lnTo>
                  <a:lnTo>
                    <a:pt x="274717" y="8728"/>
                  </a:lnTo>
                  <a:lnTo>
                    <a:pt x="212192" y="20630"/>
                  </a:lnTo>
                  <a:lnTo>
                    <a:pt x="160877" y="30788"/>
                  </a:lnTo>
                  <a:lnTo>
                    <a:pt x="108628" y="46796"/>
                  </a:lnTo>
                  <a:lnTo>
                    <a:pt x="48147" y="63591"/>
                  </a:lnTo>
                  <a:lnTo>
                    <a:pt x="0" y="69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515221" y="2895336"/>
            <a:ext cx="380531" cy="400084"/>
            <a:chOff x="4515221" y="2895336"/>
            <a:chExt cx="380531" cy="400084"/>
          </a:xfrm>
        </p:grpSpPr>
        <p:sp>
          <p:nvSpPr>
            <p:cNvPr id="70" name="Freeform 69"/>
            <p:cNvSpPr/>
            <p:nvPr/>
          </p:nvSpPr>
          <p:spPr>
            <a:xfrm>
              <a:off x="4865629" y="2905865"/>
              <a:ext cx="30123" cy="389555"/>
            </a:xfrm>
            <a:custGeom>
              <a:avLst/>
              <a:gdLst/>
              <a:ahLst/>
              <a:cxnLst/>
              <a:rect l="0" t="0" r="0" b="0"/>
              <a:pathLst>
                <a:path w="30123" h="389555">
                  <a:moveTo>
                    <a:pt x="9065" y="0"/>
                  </a:moveTo>
                  <a:lnTo>
                    <a:pt x="5945" y="59358"/>
                  </a:lnTo>
                  <a:lnTo>
                    <a:pt x="0" y="121300"/>
                  </a:lnTo>
                  <a:lnTo>
                    <a:pt x="7231" y="180588"/>
                  </a:lnTo>
                  <a:lnTo>
                    <a:pt x="15411" y="242111"/>
                  </a:lnTo>
                  <a:lnTo>
                    <a:pt x="19524" y="302973"/>
                  </a:lnTo>
                  <a:lnTo>
                    <a:pt x="27682" y="360407"/>
                  </a:lnTo>
                  <a:lnTo>
                    <a:pt x="3012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15221" y="2895336"/>
              <a:ext cx="380531" cy="279109"/>
            </a:xfrm>
            <a:custGeom>
              <a:avLst/>
              <a:gdLst/>
              <a:ahLst/>
              <a:cxnLst/>
              <a:rect l="0" t="0" r="0" b="0"/>
              <a:pathLst>
                <a:path w="380531" h="279109">
                  <a:moveTo>
                    <a:pt x="380530" y="200042"/>
                  </a:moveTo>
                  <a:lnTo>
                    <a:pt x="321913" y="205631"/>
                  </a:lnTo>
                  <a:lnTo>
                    <a:pt x="265316" y="221373"/>
                  </a:lnTo>
                  <a:lnTo>
                    <a:pt x="204918" y="238682"/>
                  </a:lnTo>
                  <a:lnTo>
                    <a:pt x="143758" y="261788"/>
                  </a:lnTo>
                  <a:lnTo>
                    <a:pt x="88918" y="272550"/>
                  </a:lnTo>
                  <a:lnTo>
                    <a:pt x="48202" y="279108"/>
                  </a:lnTo>
                  <a:lnTo>
                    <a:pt x="24598" y="276906"/>
                  </a:lnTo>
                  <a:lnTo>
                    <a:pt x="15730" y="272342"/>
                  </a:lnTo>
                  <a:lnTo>
                    <a:pt x="2757" y="257912"/>
                  </a:lnTo>
                  <a:lnTo>
                    <a:pt x="0" y="249150"/>
                  </a:lnTo>
                  <a:lnTo>
                    <a:pt x="1708" y="217712"/>
                  </a:lnTo>
                  <a:lnTo>
                    <a:pt x="15886" y="155873"/>
                  </a:lnTo>
                  <a:lnTo>
                    <a:pt x="35281" y="98510"/>
                  </a:lnTo>
                  <a:lnTo>
                    <a:pt x="50853" y="39489"/>
                  </a:lnTo>
                  <a:lnTo>
                    <a:pt x="541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043150" y="2916393"/>
            <a:ext cx="2208845" cy="423643"/>
            <a:chOff x="5043150" y="2916393"/>
            <a:chExt cx="2208845" cy="423643"/>
          </a:xfrm>
        </p:grpSpPr>
        <p:sp>
          <p:nvSpPr>
            <p:cNvPr id="73" name="Freeform 72"/>
            <p:cNvSpPr/>
            <p:nvPr/>
          </p:nvSpPr>
          <p:spPr>
            <a:xfrm>
              <a:off x="5043150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19308" y="2947979"/>
              <a:ext cx="311205" cy="345127"/>
            </a:xfrm>
            <a:custGeom>
              <a:avLst/>
              <a:gdLst/>
              <a:ahLst/>
              <a:cxnLst/>
              <a:rect l="0" t="0" r="0" b="0"/>
              <a:pathLst>
                <a:path w="311205" h="345127">
                  <a:moveTo>
                    <a:pt x="213396" y="0"/>
                  </a:moveTo>
                  <a:lnTo>
                    <a:pt x="158352" y="17958"/>
                  </a:lnTo>
                  <a:lnTo>
                    <a:pt x="106944" y="28547"/>
                  </a:lnTo>
                  <a:lnTo>
                    <a:pt x="51729" y="36575"/>
                  </a:lnTo>
                  <a:lnTo>
                    <a:pt x="20955" y="51651"/>
                  </a:lnTo>
                  <a:lnTo>
                    <a:pt x="7764" y="67410"/>
                  </a:lnTo>
                  <a:lnTo>
                    <a:pt x="2609" y="76525"/>
                  </a:lnTo>
                  <a:lnTo>
                    <a:pt x="0" y="96012"/>
                  </a:lnTo>
                  <a:lnTo>
                    <a:pt x="14031" y="158038"/>
                  </a:lnTo>
                  <a:lnTo>
                    <a:pt x="17315" y="168529"/>
                  </a:lnTo>
                  <a:lnTo>
                    <a:pt x="23014" y="174354"/>
                  </a:lnTo>
                  <a:lnTo>
                    <a:pt x="30323" y="177067"/>
                  </a:lnTo>
                  <a:lnTo>
                    <a:pt x="47803" y="176963"/>
                  </a:lnTo>
                  <a:lnTo>
                    <a:pt x="103549" y="169807"/>
                  </a:lnTo>
                  <a:lnTo>
                    <a:pt x="158900" y="168723"/>
                  </a:lnTo>
                  <a:lnTo>
                    <a:pt x="218706" y="171628"/>
                  </a:lnTo>
                  <a:lnTo>
                    <a:pt x="265008" y="183121"/>
                  </a:lnTo>
                  <a:lnTo>
                    <a:pt x="291730" y="198797"/>
                  </a:lnTo>
                  <a:lnTo>
                    <a:pt x="303973" y="214696"/>
                  </a:lnTo>
                  <a:lnTo>
                    <a:pt x="308876" y="223849"/>
                  </a:lnTo>
                  <a:lnTo>
                    <a:pt x="311204" y="243378"/>
                  </a:lnTo>
                  <a:lnTo>
                    <a:pt x="303166" y="284511"/>
                  </a:lnTo>
                  <a:lnTo>
                    <a:pt x="288088" y="310337"/>
                  </a:lnTo>
                  <a:lnTo>
                    <a:pt x="272329" y="322371"/>
                  </a:lnTo>
                  <a:lnTo>
                    <a:pt x="233616" y="339629"/>
                  </a:lnTo>
                  <a:lnTo>
                    <a:pt x="197031" y="345126"/>
                  </a:lnTo>
                  <a:lnTo>
                    <a:pt x="136680" y="338578"/>
                  </a:lnTo>
                  <a:lnTo>
                    <a:pt x="91658" y="329139"/>
                  </a:lnTo>
                  <a:lnTo>
                    <a:pt x="6599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00551" y="2969036"/>
              <a:ext cx="212156" cy="295382"/>
            </a:xfrm>
            <a:custGeom>
              <a:avLst/>
              <a:gdLst/>
              <a:ahLst/>
              <a:cxnLst/>
              <a:rect l="0" t="0" r="0" b="0"/>
              <a:pathLst>
                <a:path w="212156" h="295382">
                  <a:moveTo>
                    <a:pt x="211179" y="10528"/>
                  </a:moveTo>
                  <a:lnTo>
                    <a:pt x="161681" y="69092"/>
                  </a:lnTo>
                  <a:lnTo>
                    <a:pt x="119900" y="132451"/>
                  </a:lnTo>
                  <a:lnTo>
                    <a:pt x="100256" y="186517"/>
                  </a:lnTo>
                  <a:lnTo>
                    <a:pt x="88230" y="245376"/>
                  </a:lnTo>
                  <a:lnTo>
                    <a:pt x="87099" y="261850"/>
                  </a:lnTo>
                  <a:lnTo>
                    <a:pt x="89855" y="274003"/>
                  </a:lnTo>
                  <a:lnTo>
                    <a:pt x="95202" y="283274"/>
                  </a:lnTo>
                  <a:lnTo>
                    <a:pt x="102275" y="290625"/>
                  </a:lnTo>
                  <a:lnTo>
                    <a:pt x="111670" y="294355"/>
                  </a:lnTo>
                  <a:lnTo>
                    <a:pt x="134588" y="295381"/>
                  </a:lnTo>
                  <a:lnTo>
                    <a:pt x="154132" y="288818"/>
                  </a:lnTo>
                  <a:lnTo>
                    <a:pt x="199117" y="264981"/>
                  </a:lnTo>
                  <a:lnTo>
                    <a:pt x="210888" y="248791"/>
                  </a:lnTo>
                  <a:lnTo>
                    <a:pt x="212155" y="239560"/>
                  </a:lnTo>
                  <a:lnTo>
                    <a:pt x="207323" y="219945"/>
                  </a:lnTo>
                  <a:lnTo>
                    <a:pt x="191450" y="194760"/>
                  </a:lnTo>
                  <a:lnTo>
                    <a:pt x="136672" y="151061"/>
                  </a:lnTo>
                  <a:lnTo>
                    <a:pt x="73286" y="101784"/>
                  </a:lnTo>
                  <a:lnTo>
                    <a:pt x="12002" y="52643"/>
                  </a:lnTo>
                  <a:lnTo>
                    <a:pt x="4695" y="45624"/>
                  </a:lnTo>
                  <a:lnTo>
                    <a:pt x="994" y="37435"/>
                  </a:lnTo>
                  <a:lnTo>
                    <a:pt x="0" y="18977"/>
                  </a:lnTo>
                  <a:lnTo>
                    <a:pt x="6052" y="12651"/>
                  </a:lnTo>
                  <a:lnTo>
                    <a:pt x="28375" y="5623"/>
                  </a:lnTo>
                  <a:lnTo>
                    <a:pt x="89548" y="740"/>
                  </a:lnTo>
                  <a:lnTo>
                    <a:pt x="1164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38072" y="2979564"/>
              <a:ext cx="236061" cy="303843"/>
            </a:xfrm>
            <a:custGeom>
              <a:avLst/>
              <a:gdLst/>
              <a:ahLst/>
              <a:cxnLst/>
              <a:rect l="0" t="0" r="0" b="0"/>
              <a:pathLst>
                <a:path w="236061" h="303843">
                  <a:moveTo>
                    <a:pt x="0" y="0"/>
                  </a:moveTo>
                  <a:lnTo>
                    <a:pt x="54145" y="0"/>
                  </a:lnTo>
                  <a:lnTo>
                    <a:pt x="103502" y="5590"/>
                  </a:lnTo>
                  <a:lnTo>
                    <a:pt x="130753" y="20244"/>
                  </a:lnTo>
                  <a:lnTo>
                    <a:pt x="135132" y="28704"/>
                  </a:lnTo>
                  <a:lnTo>
                    <a:pt x="136878" y="50582"/>
                  </a:lnTo>
                  <a:lnTo>
                    <a:pt x="130635" y="69664"/>
                  </a:lnTo>
                  <a:lnTo>
                    <a:pt x="125695" y="78029"/>
                  </a:lnTo>
                  <a:lnTo>
                    <a:pt x="110847" y="90442"/>
                  </a:lnTo>
                  <a:lnTo>
                    <a:pt x="101974" y="95390"/>
                  </a:lnTo>
                  <a:lnTo>
                    <a:pt x="100738" y="99858"/>
                  </a:lnTo>
                  <a:lnTo>
                    <a:pt x="104593" y="104007"/>
                  </a:lnTo>
                  <a:lnTo>
                    <a:pt x="163443" y="135366"/>
                  </a:lnTo>
                  <a:lnTo>
                    <a:pt x="221583" y="172176"/>
                  </a:lnTo>
                  <a:lnTo>
                    <a:pt x="233013" y="194286"/>
                  </a:lnTo>
                  <a:lnTo>
                    <a:pt x="236060" y="206733"/>
                  </a:lnTo>
                  <a:lnTo>
                    <a:pt x="233208" y="229922"/>
                  </a:lnTo>
                  <a:lnTo>
                    <a:pt x="212312" y="273404"/>
                  </a:lnTo>
                  <a:lnTo>
                    <a:pt x="196136" y="288409"/>
                  </a:lnTo>
                  <a:lnTo>
                    <a:pt x="176079" y="297808"/>
                  </a:lnTo>
                  <a:lnTo>
                    <a:pt x="125075" y="303842"/>
                  </a:lnTo>
                  <a:lnTo>
                    <a:pt x="69940" y="299444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90798" y="3032207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43761" y="54114"/>
                  </a:lnTo>
                  <a:lnTo>
                    <a:pt x="6384" y="1149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90798" y="3074321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84228"/>
                  </a:moveTo>
                  <a:lnTo>
                    <a:pt x="102295" y="74653"/>
                  </a:lnTo>
                  <a:lnTo>
                    <a:pt x="44339" y="312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69823" y="2916393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9066" y="58617"/>
                  </a:lnTo>
                  <a:lnTo>
                    <a:pt x="10096" y="104586"/>
                  </a:lnTo>
                  <a:lnTo>
                    <a:pt x="15989" y="160840"/>
                  </a:lnTo>
                  <a:lnTo>
                    <a:pt x="19555" y="221962"/>
                  </a:lnTo>
                  <a:lnTo>
                    <a:pt x="27996" y="281451"/>
                  </a:lnTo>
                  <a:lnTo>
                    <a:pt x="30877" y="33704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19958" y="2958507"/>
              <a:ext cx="332037" cy="381529"/>
            </a:xfrm>
            <a:custGeom>
              <a:avLst/>
              <a:gdLst/>
              <a:ahLst/>
              <a:cxnLst/>
              <a:rect l="0" t="0" r="0" b="0"/>
              <a:pathLst>
                <a:path w="332037" h="381529">
                  <a:moveTo>
                    <a:pt x="113078" y="0"/>
                  </a:moveTo>
                  <a:lnTo>
                    <a:pt x="69115" y="20244"/>
                  </a:lnTo>
                  <a:lnTo>
                    <a:pt x="36890" y="54562"/>
                  </a:lnTo>
                  <a:lnTo>
                    <a:pt x="6497" y="105538"/>
                  </a:lnTo>
                  <a:lnTo>
                    <a:pt x="0" y="142535"/>
                  </a:lnTo>
                  <a:lnTo>
                    <a:pt x="3664" y="183133"/>
                  </a:lnTo>
                  <a:lnTo>
                    <a:pt x="30155" y="244435"/>
                  </a:lnTo>
                  <a:lnTo>
                    <a:pt x="57184" y="287580"/>
                  </a:lnTo>
                  <a:lnTo>
                    <a:pt x="113717" y="347731"/>
                  </a:lnTo>
                  <a:lnTo>
                    <a:pt x="150442" y="367934"/>
                  </a:lnTo>
                  <a:lnTo>
                    <a:pt x="185370" y="381329"/>
                  </a:lnTo>
                  <a:lnTo>
                    <a:pt x="223536" y="381528"/>
                  </a:lnTo>
                  <a:lnTo>
                    <a:pt x="258890" y="368589"/>
                  </a:lnTo>
                  <a:lnTo>
                    <a:pt x="301108" y="334851"/>
                  </a:lnTo>
                  <a:lnTo>
                    <a:pt x="317919" y="314939"/>
                  </a:lnTo>
                  <a:lnTo>
                    <a:pt x="326951" y="288152"/>
                  </a:lnTo>
                  <a:lnTo>
                    <a:pt x="332036" y="240186"/>
                  </a:lnTo>
                  <a:lnTo>
                    <a:pt x="330886" y="207355"/>
                  </a:lnTo>
                  <a:lnTo>
                    <a:pt x="311082" y="148151"/>
                  </a:lnTo>
                  <a:lnTo>
                    <a:pt x="284641" y="102574"/>
                  </a:lnTo>
                  <a:lnTo>
                    <a:pt x="248482" y="64975"/>
                  </a:lnTo>
                  <a:lnTo>
                    <a:pt x="215589" y="48238"/>
                  </a:lnTo>
                  <a:lnTo>
                    <a:pt x="159497" y="35222"/>
                  </a:lnTo>
                  <a:lnTo>
                    <a:pt x="12360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7239042" y="2737409"/>
            <a:ext cx="144672" cy="228713"/>
          </a:xfrm>
          <a:custGeom>
            <a:avLst/>
            <a:gdLst/>
            <a:ahLst/>
            <a:cxnLst/>
            <a:rect l="0" t="0" r="0" b="0"/>
            <a:pathLst>
              <a:path w="144672" h="228713">
                <a:moveTo>
                  <a:pt x="88792" y="0"/>
                </a:moveTo>
                <a:lnTo>
                  <a:pt x="33566" y="57565"/>
                </a:lnTo>
                <a:lnTo>
                  <a:pt x="8463" y="117415"/>
                </a:lnTo>
                <a:lnTo>
                  <a:pt x="0" y="154763"/>
                </a:lnTo>
                <a:lnTo>
                  <a:pt x="1756" y="177578"/>
                </a:lnTo>
                <a:lnTo>
                  <a:pt x="9555" y="196297"/>
                </a:lnTo>
                <a:lnTo>
                  <a:pt x="14910" y="204564"/>
                </a:lnTo>
                <a:lnTo>
                  <a:pt x="30219" y="216869"/>
                </a:lnTo>
                <a:lnTo>
                  <a:pt x="49892" y="225068"/>
                </a:lnTo>
                <a:lnTo>
                  <a:pt x="74233" y="228712"/>
                </a:lnTo>
                <a:lnTo>
                  <a:pt x="94410" y="224092"/>
                </a:lnTo>
                <a:lnTo>
                  <a:pt x="126426" y="202062"/>
                </a:lnTo>
                <a:lnTo>
                  <a:pt x="142577" y="176464"/>
                </a:lnTo>
                <a:lnTo>
                  <a:pt x="144671" y="156807"/>
                </a:lnTo>
                <a:lnTo>
                  <a:pt x="143592" y="146652"/>
                </a:lnTo>
                <a:lnTo>
                  <a:pt x="138193" y="138712"/>
                </a:lnTo>
                <a:lnTo>
                  <a:pt x="119717" y="126771"/>
                </a:lnTo>
                <a:lnTo>
                  <a:pt x="83007" y="119060"/>
                </a:lnTo>
                <a:lnTo>
                  <a:pt x="62434" y="123496"/>
                </a:lnTo>
                <a:lnTo>
                  <a:pt x="36150" y="136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832373" y="4516725"/>
            <a:ext cx="242156" cy="200043"/>
            <a:chOff x="3832373" y="4516725"/>
            <a:chExt cx="242156" cy="200043"/>
          </a:xfrm>
        </p:grpSpPr>
        <p:sp>
          <p:nvSpPr>
            <p:cNvPr id="83" name="Freeform 82"/>
            <p:cNvSpPr/>
            <p:nvPr/>
          </p:nvSpPr>
          <p:spPr>
            <a:xfrm>
              <a:off x="3832373" y="451672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04677" y="8333"/>
                  </a:lnTo>
                  <a:lnTo>
                    <a:pt x="153254" y="15684"/>
                  </a:lnTo>
                  <a:lnTo>
                    <a:pt x="90800" y="27231"/>
                  </a:lnTo>
                  <a:lnTo>
                    <a:pt x="35310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32373" y="4695709"/>
              <a:ext cx="242156" cy="21059"/>
            </a:xfrm>
            <a:custGeom>
              <a:avLst/>
              <a:gdLst/>
              <a:ahLst/>
              <a:cxnLst/>
              <a:rect l="0" t="0" r="0" b="0"/>
              <a:pathLst>
                <a:path w="242156" h="21059">
                  <a:moveTo>
                    <a:pt x="242155" y="21058"/>
                  </a:moveTo>
                  <a:lnTo>
                    <a:pt x="199463" y="17938"/>
                  </a:lnTo>
                  <a:lnTo>
                    <a:pt x="146634" y="11993"/>
                  </a:lnTo>
                  <a:lnTo>
                    <a:pt x="85940" y="3583"/>
                  </a:lnTo>
                  <a:lnTo>
                    <a:pt x="24385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287886" y="4186333"/>
            <a:ext cx="3170548" cy="583077"/>
            <a:chOff x="4287886" y="4186333"/>
            <a:chExt cx="3170548" cy="583077"/>
          </a:xfrm>
        </p:grpSpPr>
        <p:sp>
          <p:nvSpPr>
            <p:cNvPr id="86" name="Freeform 85"/>
            <p:cNvSpPr/>
            <p:nvPr/>
          </p:nvSpPr>
          <p:spPr>
            <a:xfrm>
              <a:off x="4287886" y="4186333"/>
              <a:ext cx="297600" cy="530435"/>
            </a:xfrm>
            <a:custGeom>
              <a:avLst/>
              <a:gdLst/>
              <a:ahLst/>
              <a:cxnLst/>
              <a:rect l="0" t="0" r="0" b="0"/>
              <a:pathLst>
                <a:path w="297600" h="530435">
                  <a:moveTo>
                    <a:pt x="292010" y="204050"/>
                  </a:moveTo>
                  <a:lnTo>
                    <a:pt x="297599" y="187282"/>
                  </a:lnTo>
                  <a:lnTo>
                    <a:pt x="297224" y="169692"/>
                  </a:lnTo>
                  <a:lnTo>
                    <a:pt x="281015" y="109050"/>
                  </a:lnTo>
                  <a:lnTo>
                    <a:pt x="273085" y="89298"/>
                  </a:lnTo>
                  <a:lnTo>
                    <a:pt x="254297" y="65024"/>
                  </a:lnTo>
                  <a:lnTo>
                    <a:pt x="196716" y="22845"/>
                  </a:lnTo>
                  <a:lnTo>
                    <a:pt x="144540" y="1131"/>
                  </a:lnTo>
                  <a:lnTo>
                    <a:pt x="123523" y="0"/>
                  </a:lnTo>
                  <a:lnTo>
                    <a:pt x="75844" y="8806"/>
                  </a:lnTo>
                  <a:lnTo>
                    <a:pt x="55167" y="21349"/>
                  </a:lnTo>
                  <a:lnTo>
                    <a:pt x="30372" y="51261"/>
                  </a:lnTo>
                  <a:lnTo>
                    <a:pt x="6622" y="97700"/>
                  </a:lnTo>
                  <a:lnTo>
                    <a:pt x="0" y="135624"/>
                  </a:lnTo>
                  <a:lnTo>
                    <a:pt x="3628" y="170908"/>
                  </a:lnTo>
                  <a:lnTo>
                    <a:pt x="30105" y="224902"/>
                  </a:lnTo>
                  <a:lnTo>
                    <a:pt x="44586" y="244903"/>
                  </a:lnTo>
                  <a:lnTo>
                    <a:pt x="62721" y="261592"/>
                  </a:lnTo>
                  <a:lnTo>
                    <a:pt x="85599" y="270568"/>
                  </a:lnTo>
                  <a:lnTo>
                    <a:pt x="111364" y="273388"/>
                  </a:lnTo>
                  <a:lnTo>
                    <a:pt x="151008" y="267229"/>
                  </a:lnTo>
                  <a:lnTo>
                    <a:pt x="174361" y="257086"/>
                  </a:lnTo>
                  <a:lnTo>
                    <a:pt x="201649" y="232632"/>
                  </a:lnTo>
                  <a:lnTo>
                    <a:pt x="246156" y="172201"/>
                  </a:lnTo>
                  <a:lnTo>
                    <a:pt x="250912" y="169949"/>
                  </a:lnTo>
                  <a:lnTo>
                    <a:pt x="254083" y="173128"/>
                  </a:lnTo>
                  <a:lnTo>
                    <a:pt x="257606" y="190307"/>
                  </a:lnTo>
                  <a:lnTo>
                    <a:pt x="259868" y="248995"/>
                  </a:lnTo>
                  <a:lnTo>
                    <a:pt x="263379" y="299645"/>
                  </a:lnTo>
                  <a:lnTo>
                    <a:pt x="268709" y="351698"/>
                  </a:lnTo>
                  <a:lnTo>
                    <a:pt x="270288" y="401046"/>
                  </a:lnTo>
                  <a:lnTo>
                    <a:pt x="270822" y="459642"/>
                  </a:lnTo>
                  <a:lnTo>
                    <a:pt x="270936" y="517876"/>
                  </a:lnTo>
                  <a:lnTo>
                    <a:pt x="270953" y="530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58880" y="4685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16808" y="4285098"/>
              <a:ext cx="294441" cy="431670"/>
            </a:xfrm>
            <a:custGeom>
              <a:avLst/>
              <a:gdLst/>
              <a:ahLst/>
              <a:cxnLst/>
              <a:rect l="0" t="0" r="0" b="0"/>
              <a:pathLst>
                <a:path w="294441" h="431670">
                  <a:moveTo>
                    <a:pt x="0" y="0"/>
                  </a:moveTo>
                  <a:lnTo>
                    <a:pt x="53875" y="17959"/>
                  </a:lnTo>
                  <a:lnTo>
                    <a:pt x="98120" y="28547"/>
                  </a:lnTo>
                  <a:lnTo>
                    <a:pt x="151573" y="30986"/>
                  </a:lnTo>
                  <a:lnTo>
                    <a:pt x="206022" y="30297"/>
                  </a:lnTo>
                  <a:lnTo>
                    <a:pt x="268203" y="22505"/>
                  </a:lnTo>
                  <a:lnTo>
                    <a:pt x="278238" y="26702"/>
                  </a:lnTo>
                  <a:lnTo>
                    <a:pt x="286097" y="34179"/>
                  </a:lnTo>
                  <a:lnTo>
                    <a:pt x="292507" y="43843"/>
                  </a:lnTo>
                  <a:lnTo>
                    <a:pt x="294440" y="54965"/>
                  </a:lnTo>
                  <a:lnTo>
                    <a:pt x="283852" y="106437"/>
                  </a:lnTo>
                  <a:lnTo>
                    <a:pt x="266667" y="168391"/>
                  </a:lnTo>
                  <a:lnTo>
                    <a:pt x="249167" y="230001"/>
                  </a:lnTo>
                  <a:lnTo>
                    <a:pt x="235135" y="289061"/>
                  </a:lnTo>
                  <a:lnTo>
                    <a:pt x="224218" y="350120"/>
                  </a:lnTo>
                  <a:lnTo>
                    <a:pt x="216125" y="406981"/>
                  </a:lnTo>
                  <a:lnTo>
                    <a:pt x="21057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34398" y="4274570"/>
              <a:ext cx="367996" cy="468789"/>
            </a:xfrm>
            <a:custGeom>
              <a:avLst/>
              <a:gdLst/>
              <a:ahLst/>
              <a:cxnLst/>
              <a:rect l="0" t="0" r="0" b="0"/>
              <a:pathLst>
                <a:path w="367996" h="468789">
                  <a:moveTo>
                    <a:pt x="245705" y="0"/>
                  </a:moveTo>
                  <a:lnTo>
                    <a:pt x="187089" y="0"/>
                  </a:lnTo>
                  <a:lnTo>
                    <a:pt x="131745" y="0"/>
                  </a:lnTo>
                  <a:lnTo>
                    <a:pt x="68820" y="0"/>
                  </a:lnTo>
                  <a:lnTo>
                    <a:pt x="16573" y="5589"/>
                  </a:lnTo>
                  <a:lnTo>
                    <a:pt x="8722" y="13084"/>
                  </a:lnTo>
                  <a:lnTo>
                    <a:pt x="0" y="37011"/>
                  </a:lnTo>
                  <a:lnTo>
                    <a:pt x="2273" y="97204"/>
                  </a:lnTo>
                  <a:lnTo>
                    <a:pt x="5322" y="121580"/>
                  </a:lnTo>
                  <a:lnTo>
                    <a:pt x="14476" y="140213"/>
                  </a:lnTo>
                  <a:lnTo>
                    <a:pt x="21363" y="144948"/>
                  </a:lnTo>
                  <a:lnTo>
                    <a:pt x="38373" y="147089"/>
                  </a:lnTo>
                  <a:lnTo>
                    <a:pt x="98590" y="132717"/>
                  </a:lnTo>
                  <a:lnTo>
                    <a:pt x="148882" y="120365"/>
                  </a:lnTo>
                  <a:lnTo>
                    <a:pt x="203876" y="119832"/>
                  </a:lnTo>
                  <a:lnTo>
                    <a:pt x="230624" y="125788"/>
                  </a:lnTo>
                  <a:lnTo>
                    <a:pt x="264243" y="142295"/>
                  </a:lnTo>
                  <a:lnTo>
                    <a:pt x="289543" y="163174"/>
                  </a:lnTo>
                  <a:lnTo>
                    <a:pt x="333286" y="221559"/>
                  </a:lnTo>
                  <a:lnTo>
                    <a:pt x="358369" y="266422"/>
                  </a:lnTo>
                  <a:lnTo>
                    <a:pt x="367995" y="306277"/>
                  </a:lnTo>
                  <a:lnTo>
                    <a:pt x="367727" y="344602"/>
                  </a:lnTo>
                  <a:lnTo>
                    <a:pt x="357156" y="388993"/>
                  </a:lnTo>
                  <a:lnTo>
                    <a:pt x="341639" y="415384"/>
                  </a:lnTo>
                  <a:lnTo>
                    <a:pt x="305449" y="452429"/>
                  </a:lnTo>
                  <a:lnTo>
                    <a:pt x="296063" y="459547"/>
                  </a:lnTo>
                  <a:lnTo>
                    <a:pt x="270036" y="467455"/>
                  </a:lnTo>
                  <a:lnTo>
                    <a:pt x="225618" y="468788"/>
                  </a:lnTo>
                  <a:lnTo>
                    <a:pt x="168688" y="458758"/>
                  </a:lnTo>
                  <a:lnTo>
                    <a:pt x="123127" y="438276"/>
                  </a:lnTo>
                  <a:lnTo>
                    <a:pt x="98306" y="421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80186" y="4337741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16789" y="63450"/>
                  </a:lnTo>
                  <a:lnTo>
                    <a:pt x="19793" y="112126"/>
                  </a:lnTo>
                  <a:lnTo>
                    <a:pt x="21853" y="166973"/>
                  </a:lnTo>
                  <a:lnTo>
                    <a:pt x="29317" y="228084"/>
                  </a:lnTo>
                  <a:lnTo>
                    <a:pt x="34033" y="283219"/>
                  </a:lnTo>
                  <a:lnTo>
                    <a:pt x="42840" y="333481"/>
                  </a:lnTo>
                  <a:lnTo>
                    <a:pt x="52858" y="368650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69945" y="4337741"/>
              <a:ext cx="262885" cy="271233"/>
            </a:xfrm>
            <a:custGeom>
              <a:avLst/>
              <a:gdLst/>
              <a:ahLst/>
              <a:cxnLst/>
              <a:rect l="0" t="0" r="0" b="0"/>
              <a:pathLst>
                <a:path w="262885" h="271233">
                  <a:moveTo>
                    <a:pt x="262884" y="210570"/>
                  </a:moveTo>
                  <a:lnTo>
                    <a:pt x="220192" y="213689"/>
                  </a:lnTo>
                  <a:lnTo>
                    <a:pt x="160816" y="228528"/>
                  </a:lnTo>
                  <a:lnTo>
                    <a:pt x="105380" y="251308"/>
                  </a:lnTo>
                  <a:lnTo>
                    <a:pt x="61756" y="268096"/>
                  </a:lnTo>
                  <a:lnTo>
                    <a:pt x="36233" y="271232"/>
                  </a:lnTo>
                  <a:lnTo>
                    <a:pt x="26386" y="268559"/>
                  </a:lnTo>
                  <a:lnTo>
                    <a:pt x="18651" y="263267"/>
                  </a:lnTo>
                  <a:lnTo>
                    <a:pt x="12324" y="256230"/>
                  </a:lnTo>
                  <a:lnTo>
                    <a:pt x="5295" y="232812"/>
                  </a:lnTo>
                  <a:lnTo>
                    <a:pt x="782" y="175709"/>
                  </a:lnTo>
                  <a:lnTo>
                    <a:pt x="0" y="127841"/>
                  </a:lnTo>
                  <a:lnTo>
                    <a:pt x="6972" y="67669"/>
                  </a:lnTo>
                  <a:lnTo>
                    <a:pt x="9562" y="20082"/>
                  </a:lnTo>
                  <a:lnTo>
                    <a:pt x="102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90756" y="4379855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60803"/>
                  </a:lnTo>
                  <a:lnTo>
                    <a:pt x="5589" y="206389"/>
                  </a:lnTo>
                  <a:lnTo>
                    <a:pt x="9065" y="266912"/>
                  </a:lnTo>
                  <a:lnTo>
                    <a:pt x="18645" y="325294"/>
                  </a:lnTo>
                  <a:lnTo>
                    <a:pt x="28682" y="375128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27669" y="4432497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147398" y="0"/>
                  </a:moveTo>
                  <a:lnTo>
                    <a:pt x="88835" y="55087"/>
                  </a:lnTo>
                  <a:lnTo>
                    <a:pt x="31628" y="1156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96083" y="4400911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49498" y="58564"/>
                  </a:lnTo>
                  <a:lnTo>
                    <a:pt x="100344" y="121923"/>
                  </a:lnTo>
                  <a:lnTo>
                    <a:pt x="128398" y="174819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48808" y="4211399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10529" y="48931"/>
                  </a:lnTo>
                  <a:lnTo>
                    <a:pt x="10529" y="99895"/>
                  </a:lnTo>
                  <a:lnTo>
                    <a:pt x="10529" y="159450"/>
                  </a:lnTo>
                  <a:lnTo>
                    <a:pt x="10529" y="201888"/>
                  </a:lnTo>
                  <a:lnTo>
                    <a:pt x="10529" y="248045"/>
                  </a:lnTo>
                  <a:lnTo>
                    <a:pt x="7409" y="292736"/>
                  </a:lnTo>
                  <a:lnTo>
                    <a:pt x="2195" y="354238"/>
                  </a:lnTo>
                  <a:lnTo>
                    <a:pt x="650" y="406386"/>
                  </a:lnTo>
                  <a:lnTo>
                    <a:pt x="129" y="46592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35159" y="4221927"/>
              <a:ext cx="423275" cy="518685"/>
            </a:xfrm>
            <a:custGeom>
              <a:avLst/>
              <a:gdLst/>
              <a:ahLst/>
              <a:cxnLst/>
              <a:rect l="0" t="0" r="0" b="0"/>
              <a:pathLst>
                <a:path w="423275" h="518685">
                  <a:moveTo>
                    <a:pt x="176862" y="21057"/>
                  </a:moveTo>
                  <a:lnTo>
                    <a:pt x="114604" y="40185"/>
                  </a:lnTo>
                  <a:lnTo>
                    <a:pt x="90434" y="58830"/>
                  </a:lnTo>
                  <a:lnTo>
                    <a:pt x="69625" y="87232"/>
                  </a:lnTo>
                  <a:lnTo>
                    <a:pt x="42088" y="146177"/>
                  </a:lnTo>
                  <a:lnTo>
                    <a:pt x="19673" y="208214"/>
                  </a:lnTo>
                  <a:lnTo>
                    <a:pt x="5042" y="263397"/>
                  </a:lnTo>
                  <a:lnTo>
                    <a:pt x="0" y="313440"/>
                  </a:lnTo>
                  <a:lnTo>
                    <a:pt x="5532" y="367111"/>
                  </a:lnTo>
                  <a:lnTo>
                    <a:pt x="14077" y="421559"/>
                  </a:lnTo>
                  <a:lnTo>
                    <a:pt x="31143" y="457139"/>
                  </a:lnTo>
                  <a:lnTo>
                    <a:pt x="54137" y="482499"/>
                  </a:lnTo>
                  <a:lnTo>
                    <a:pt x="83177" y="501712"/>
                  </a:lnTo>
                  <a:lnTo>
                    <a:pt x="124431" y="518684"/>
                  </a:lnTo>
                  <a:lnTo>
                    <a:pt x="161456" y="518542"/>
                  </a:lnTo>
                  <a:lnTo>
                    <a:pt x="223125" y="506844"/>
                  </a:lnTo>
                  <a:lnTo>
                    <a:pt x="266089" y="488518"/>
                  </a:lnTo>
                  <a:lnTo>
                    <a:pt x="323532" y="441365"/>
                  </a:lnTo>
                  <a:lnTo>
                    <a:pt x="357825" y="405984"/>
                  </a:lnTo>
                  <a:lnTo>
                    <a:pt x="394249" y="342860"/>
                  </a:lnTo>
                  <a:lnTo>
                    <a:pt x="414081" y="280332"/>
                  </a:lnTo>
                  <a:lnTo>
                    <a:pt x="423274" y="236050"/>
                  </a:lnTo>
                  <a:lnTo>
                    <a:pt x="417085" y="182285"/>
                  </a:lnTo>
                  <a:lnTo>
                    <a:pt x="392810" y="119541"/>
                  </a:lnTo>
                  <a:lnTo>
                    <a:pt x="353550" y="63662"/>
                  </a:lnTo>
                  <a:lnTo>
                    <a:pt x="318175" y="29560"/>
                  </a:lnTo>
                  <a:lnTo>
                    <a:pt x="277094" y="9798"/>
                  </a:lnTo>
                  <a:lnTo>
                    <a:pt x="2295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7517347" y="4127171"/>
            <a:ext cx="94757" cy="1"/>
          </a:xfrm>
          <a:custGeom>
            <a:avLst/>
            <a:gdLst/>
            <a:ahLst/>
            <a:cxnLst/>
            <a:rect l="0" t="0" r="0" b="0"/>
            <a:pathLst>
              <a:path w="94757" h="1">
                <a:moveTo>
                  <a:pt x="94756" y="0"/>
                </a:moveTo>
                <a:lnTo>
                  <a:pt x="4582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7703091" y="3957746"/>
            <a:ext cx="161698" cy="266792"/>
          </a:xfrm>
          <a:custGeom>
            <a:avLst/>
            <a:gdLst/>
            <a:ahLst/>
            <a:cxnLst/>
            <a:rect l="0" t="0" r="0" b="0"/>
            <a:pathLst>
              <a:path w="161698" h="266792">
                <a:moveTo>
                  <a:pt x="24826" y="22026"/>
                </a:moveTo>
                <a:lnTo>
                  <a:pt x="13648" y="33204"/>
                </a:lnTo>
                <a:lnTo>
                  <a:pt x="12694" y="32987"/>
                </a:lnTo>
                <a:lnTo>
                  <a:pt x="17874" y="23388"/>
                </a:lnTo>
                <a:lnTo>
                  <a:pt x="39534" y="3842"/>
                </a:lnTo>
                <a:lnTo>
                  <a:pt x="48669" y="544"/>
                </a:lnTo>
                <a:lnTo>
                  <a:pt x="68178" y="0"/>
                </a:lnTo>
                <a:lnTo>
                  <a:pt x="85428" y="6777"/>
                </a:lnTo>
                <a:lnTo>
                  <a:pt x="93303" y="11860"/>
                </a:lnTo>
                <a:lnTo>
                  <a:pt x="105173" y="26866"/>
                </a:lnTo>
                <a:lnTo>
                  <a:pt x="113178" y="46404"/>
                </a:lnTo>
                <a:lnTo>
                  <a:pt x="118317" y="97074"/>
                </a:lnTo>
                <a:lnTo>
                  <a:pt x="124921" y="152144"/>
                </a:lnTo>
                <a:lnTo>
                  <a:pt x="122984" y="188481"/>
                </a:lnTo>
                <a:lnTo>
                  <a:pt x="114855" y="207529"/>
                </a:lnTo>
                <a:lnTo>
                  <a:pt x="82695" y="252172"/>
                </a:lnTo>
                <a:lnTo>
                  <a:pt x="64583" y="263912"/>
                </a:lnTo>
                <a:lnTo>
                  <a:pt x="44836" y="266791"/>
                </a:lnTo>
                <a:lnTo>
                  <a:pt x="34656" y="265921"/>
                </a:lnTo>
                <a:lnTo>
                  <a:pt x="26700" y="261832"/>
                </a:lnTo>
                <a:lnTo>
                  <a:pt x="14741" y="247929"/>
                </a:lnTo>
                <a:lnTo>
                  <a:pt x="1430" y="220371"/>
                </a:lnTo>
                <a:lnTo>
                  <a:pt x="0" y="200256"/>
                </a:lnTo>
                <a:lnTo>
                  <a:pt x="1256" y="189979"/>
                </a:lnTo>
                <a:lnTo>
                  <a:pt x="6774" y="183128"/>
                </a:lnTo>
                <a:lnTo>
                  <a:pt x="25381" y="175515"/>
                </a:lnTo>
                <a:lnTo>
                  <a:pt x="46130" y="175251"/>
                </a:lnTo>
                <a:lnTo>
                  <a:pt x="67050" y="180203"/>
                </a:lnTo>
                <a:lnTo>
                  <a:pt x="128951" y="214516"/>
                </a:lnTo>
                <a:lnTo>
                  <a:pt x="161697" y="2325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843694" y="286571"/>
            <a:ext cx="7474027" cy="955792"/>
            <a:chOff x="1843694" y="286571"/>
            <a:chExt cx="7474027" cy="955792"/>
          </a:xfrm>
        </p:grpSpPr>
        <p:sp>
          <p:nvSpPr>
            <p:cNvPr id="2" name="Freeform 1"/>
            <p:cNvSpPr/>
            <p:nvPr/>
          </p:nvSpPr>
          <p:spPr>
            <a:xfrm>
              <a:off x="1843694" y="286571"/>
              <a:ext cx="414319" cy="705803"/>
            </a:xfrm>
            <a:custGeom>
              <a:avLst/>
              <a:gdLst/>
              <a:ahLst/>
              <a:cxnLst/>
              <a:rect l="0" t="0" r="0" b="0"/>
              <a:pathLst>
                <a:path w="414319" h="705803">
                  <a:moveTo>
                    <a:pt x="293591" y="102983"/>
                  </a:moveTo>
                  <a:lnTo>
                    <a:pt x="274462" y="50278"/>
                  </a:lnTo>
                  <a:lnTo>
                    <a:pt x="263252" y="34325"/>
                  </a:lnTo>
                  <a:lnTo>
                    <a:pt x="247352" y="22555"/>
                  </a:lnTo>
                  <a:lnTo>
                    <a:pt x="208548" y="5468"/>
                  </a:lnTo>
                  <a:lnTo>
                    <a:pt x="171946" y="0"/>
                  </a:lnTo>
                  <a:lnTo>
                    <a:pt x="118827" y="13794"/>
                  </a:lnTo>
                  <a:lnTo>
                    <a:pt x="85441" y="26514"/>
                  </a:lnTo>
                  <a:lnTo>
                    <a:pt x="45197" y="57919"/>
                  </a:lnTo>
                  <a:lnTo>
                    <a:pt x="17664" y="93951"/>
                  </a:lnTo>
                  <a:lnTo>
                    <a:pt x="4904" y="125653"/>
                  </a:lnTo>
                  <a:lnTo>
                    <a:pt x="0" y="177694"/>
                  </a:lnTo>
                  <a:lnTo>
                    <a:pt x="2270" y="215977"/>
                  </a:lnTo>
                  <a:lnTo>
                    <a:pt x="8527" y="237430"/>
                  </a:lnTo>
                  <a:lnTo>
                    <a:pt x="31608" y="270267"/>
                  </a:lnTo>
                  <a:lnTo>
                    <a:pt x="38217" y="277677"/>
                  </a:lnTo>
                  <a:lnTo>
                    <a:pt x="46132" y="281447"/>
                  </a:lnTo>
                  <a:lnTo>
                    <a:pt x="64286" y="282516"/>
                  </a:lnTo>
                  <a:lnTo>
                    <a:pt x="114112" y="274840"/>
                  </a:lnTo>
                  <a:lnTo>
                    <a:pt x="175946" y="272111"/>
                  </a:lnTo>
                  <a:lnTo>
                    <a:pt x="227978" y="277161"/>
                  </a:lnTo>
                  <a:lnTo>
                    <a:pt x="282741" y="295907"/>
                  </a:lnTo>
                  <a:lnTo>
                    <a:pt x="334493" y="329210"/>
                  </a:lnTo>
                  <a:lnTo>
                    <a:pt x="373687" y="377399"/>
                  </a:lnTo>
                  <a:lnTo>
                    <a:pt x="393857" y="427377"/>
                  </a:lnTo>
                  <a:lnTo>
                    <a:pt x="405986" y="482309"/>
                  </a:lnTo>
                  <a:lnTo>
                    <a:pt x="414318" y="538220"/>
                  </a:lnTo>
                  <a:lnTo>
                    <a:pt x="411198" y="566263"/>
                  </a:lnTo>
                  <a:lnTo>
                    <a:pt x="389753" y="628025"/>
                  </a:lnTo>
                  <a:lnTo>
                    <a:pt x="364587" y="659414"/>
                  </a:lnTo>
                  <a:lnTo>
                    <a:pt x="333734" y="682882"/>
                  </a:lnTo>
                  <a:lnTo>
                    <a:pt x="273892" y="705802"/>
                  </a:lnTo>
                  <a:lnTo>
                    <a:pt x="235761" y="705725"/>
                  </a:lnTo>
                  <a:lnTo>
                    <a:pt x="175361" y="688880"/>
                  </a:lnTo>
                  <a:lnTo>
                    <a:pt x="141186" y="670426"/>
                  </a:lnTo>
                  <a:lnTo>
                    <a:pt x="116242" y="647021"/>
                  </a:lnTo>
                  <a:lnTo>
                    <a:pt x="83021" y="6083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00497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79500" y="379561"/>
              <a:ext cx="473765" cy="567862"/>
            </a:xfrm>
            <a:custGeom>
              <a:avLst/>
              <a:gdLst/>
              <a:ahLst/>
              <a:cxnLst/>
              <a:rect l="0" t="0" r="0" b="0"/>
              <a:pathLst>
                <a:path w="473765" h="567862">
                  <a:moveTo>
                    <a:pt x="21038" y="557475"/>
                  </a:moveTo>
                  <a:lnTo>
                    <a:pt x="21038" y="503330"/>
                  </a:lnTo>
                  <a:lnTo>
                    <a:pt x="21038" y="456034"/>
                  </a:lnTo>
                  <a:lnTo>
                    <a:pt x="15449" y="393938"/>
                  </a:lnTo>
                  <a:lnTo>
                    <a:pt x="11973" y="336534"/>
                  </a:lnTo>
                  <a:lnTo>
                    <a:pt x="3563" y="273886"/>
                  </a:lnTo>
                  <a:lnTo>
                    <a:pt x="1043" y="219985"/>
                  </a:lnTo>
                  <a:lnTo>
                    <a:pt x="296" y="170999"/>
                  </a:lnTo>
                  <a:lnTo>
                    <a:pt x="74" y="115410"/>
                  </a:lnTo>
                  <a:lnTo>
                    <a:pt x="0" y="53519"/>
                  </a:lnTo>
                  <a:lnTo>
                    <a:pt x="2329" y="26998"/>
                  </a:lnTo>
                  <a:lnTo>
                    <a:pt x="11163" y="7412"/>
                  </a:lnTo>
                  <a:lnTo>
                    <a:pt x="17965" y="2423"/>
                  </a:lnTo>
                  <a:lnTo>
                    <a:pt x="26008" y="267"/>
                  </a:lnTo>
                  <a:lnTo>
                    <a:pt x="34880" y="0"/>
                  </a:lnTo>
                  <a:lnTo>
                    <a:pt x="43134" y="3331"/>
                  </a:lnTo>
                  <a:lnTo>
                    <a:pt x="58545" y="16391"/>
                  </a:lnTo>
                  <a:lnTo>
                    <a:pt x="86332" y="67842"/>
                  </a:lnTo>
                  <a:lnTo>
                    <a:pt x="113720" y="125106"/>
                  </a:lnTo>
                  <a:lnTo>
                    <a:pt x="139236" y="178357"/>
                  </a:lnTo>
                  <a:lnTo>
                    <a:pt x="165025" y="238315"/>
                  </a:lnTo>
                  <a:lnTo>
                    <a:pt x="191399" y="299416"/>
                  </a:lnTo>
                  <a:lnTo>
                    <a:pt x="218673" y="359845"/>
                  </a:lnTo>
                  <a:lnTo>
                    <a:pt x="246716" y="419536"/>
                  </a:lnTo>
                  <a:lnTo>
                    <a:pt x="280619" y="482512"/>
                  </a:lnTo>
                  <a:lnTo>
                    <a:pt x="326879" y="543451"/>
                  </a:lnTo>
                  <a:lnTo>
                    <a:pt x="342581" y="561380"/>
                  </a:lnTo>
                  <a:lnTo>
                    <a:pt x="351214" y="565928"/>
                  </a:lnTo>
                  <a:lnTo>
                    <a:pt x="370164" y="567861"/>
                  </a:lnTo>
                  <a:lnTo>
                    <a:pt x="378961" y="564399"/>
                  </a:lnTo>
                  <a:lnTo>
                    <a:pt x="394975" y="551193"/>
                  </a:lnTo>
                  <a:lnTo>
                    <a:pt x="423149" y="506884"/>
                  </a:lnTo>
                  <a:lnTo>
                    <a:pt x="441192" y="456885"/>
                  </a:lnTo>
                  <a:lnTo>
                    <a:pt x="452415" y="405228"/>
                  </a:lnTo>
                  <a:lnTo>
                    <a:pt x="460029" y="345468"/>
                  </a:lnTo>
                  <a:lnTo>
                    <a:pt x="462286" y="289547"/>
                  </a:lnTo>
                  <a:lnTo>
                    <a:pt x="462954" y="237103"/>
                  </a:lnTo>
                  <a:lnTo>
                    <a:pt x="463152" y="180230"/>
                  </a:lnTo>
                  <a:lnTo>
                    <a:pt x="463211" y="126334"/>
                  </a:lnTo>
                  <a:lnTo>
                    <a:pt x="466348" y="82679"/>
                  </a:lnTo>
                  <a:lnTo>
                    <a:pt x="473764" y="521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90217" y="460162"/>
              <a:ext cx="1389179" cy="445289"/>
            </a:xfrm>
            <a:custGeom>
              <a:avLst/>
              <a:gdLst/>
              <a:ahLst/>
              <a:cxnLst/>
              <a:rect l="0" t="0" r="0" b="0"/>
              <a:pathLst>
                <a:path w="1389179" h="445289">
                  <a:moveTo>
                    <a:pt x="0" y="150490"/>
                  </a:moveTo>
                  <a:lnTo>
                    <a:pt x="58617" y="150490"/>
                  </a:lnTo>
                  <a:lnTo>
                    <a:pt x="115131" y="150490"/>
                  </a:lnTo>
                  <a:lnTo>
                    <a:pt x="171373" y="151660"/>
                  </a:lnTo>
                  <a:lnTo>
                    <a:pt x="232492" y="157726"/>
                  </a:lnTo>
                  <a:lnTo>
                    <a:pt x="292714" y="160043"/>
                  </a:lnTo>
                  <a:lnTo>
                    <a:pt x="356171" y="160826"/>
                  </a:lnTo>
                  <a:lnTo>
                    <a:pt x="413766" y="160981"/>
                  </a:lnTo>
                  <a:lnTo>
                    <a:pt x="470203" y="168247"/>
                  </a:lnTo>
                  <a:lnTo>
                    <a:pt x="517046" y="170569"/>
                  </a:lnTo>
                  <a:lnTo>
                    <a:pt x="562811" y="171113"/>
                  </a:lnTo>
                  <a:lnTo>
                    <a:pt x="614346" y="171354"/>
                  </a:lnTo>
                  <a:lnTo>
                    <a:pt x="662597" y="172631"/>
                  </a:lnTo>
                  <a:lnTo>
                    <a:pt x="725289" y="179864"/>
                  </a:lnTo>
                  <a:lnTo>
                    <a:pt x="782386" y="181639"/>
                  </a:lnTo>
                  <a:lnTo>
                    <a:pt x="838725" y="181990"/>
                  </a:lnTo>
                  <a:lnTo>
                    <a:pt x="884380" y="182050"/>
                  </a:lnTo>
                  <a:lnTo>
                    <a:pt x="925722" y="182064"/>
                  </a:lnTo>
                  <a:lnTo>
                    <a:pt x="971392" y="182071"/>
                  </a:lnTo>
                  <a:lnTo>
                    <a:pt x="1017816" y="182074"/>
                  </a:lnTo>
                  <a:lnTo>
                    <a:pt x="1061846" y="182075"/>
                  </a:lnTo>
                  <a:lnTo>
                    <a:pt x="1104811" y="182075"/>
                  </a:lnTo>
                  <a:lnTo>
                    <a:pt x="1159103" y="178956"/>
                  </a:lnTo>
                  <a:lnTo>
                    <a:pt x="1220067" y="173011"/>
                  </a:lnTo>
                  <a:lnTo>
                    <a:pt x="1271112" y="171981"/>
                  </a:lnTo>
                  <a:lnTo>
                    <a:pt x="1332356" y="171633"/>
                  </a:lnTo>
                  <a:lnTo>
                    <a:pt x="1361129" y="171585"/>
                  </a:lnTo>
                  <a:lnTo>
                    <a:pt x="1368333" y="169233"/>
                  </a:lnTo>
                  <a:lnTo>
                    <a:pt x="1370797" y="165325"/>
                  </a:lnTo>
                  <a:lnTo>
                    <a:pt x="1370099" y="160380"/>
                  </a:lnTo>
                  <a:lnTo>
                    <a:pt x="1356846" y="148647"/>
                  </a:lnTo>
                  <a:lnTo>
                    <a:pt x="1296953" y="113983"/>
                  </a:lnTo>
                  <a:lnTo>
                    <a:pt x="1242055" y="78938"/>
                  </a:lnTo>
                  <a:lnTo>
                    <a:pt x="1179368" y="41979"/>
                  </a:lnTo>
                  <a:lnTo>
                    <a:pt x="1117662" y="12227"/>
                  </a:lnTo>
                  <a:lnTo>
                    <a:pt x="1084922" y="209"/>
                  </a:lnTo>
                  <a:lnTo>
                    <a:pt x="1081250" y="0"/>
                  </a:lnTo>
                  <a:lnTo>
                    <a:pt x="1082312" y="2200"/>
                  </a:lnTo>
                  <a:lnTo>
                    <a:pt x="1103693" y="16475"/>
                  </a:lnTo>
                  <a:lnTo>
                    <a:pt x="1160237" y="49091"/>
                  </a:lnTo>
                  <a:lnTo>
                    <a:pt x="1216869" y="73746"/>
                  </a:lnTo>
                  <a:lnTo>
                    <a:pt x="1248457" y="89537"/>
                  </a:lnTo>
                  <a:lnTo>
                    <a:pt x="1310280" y="129942"/>
                  </a:lnTo>
                  <a:lnTo>
                    <a:pt x="1367943" y="167643"/>
                  </a:lnTo>
                  <a:lnTo>
                    <a:pt x="1383184" y="185020"/>
                  </a:lnTo>
                  <a:lnTo>
                    <a:pt x="1388886" y="194567"/>
                  </a:lnTo>
                  <a:lnTo>
                    <a:pt x="1389178" y="203271"/>
                  </a:lnTo>
                  <a:lnTo>
                    <a:pt x="1385863" y="211414"/>
                  </a:lnTo>
                  <a:lnTo>
                    <a:pt x="1364430" y="234052"/>
                  </a:lnTo>
                  <a:lnTo>
                    <a:pt x="1313160" y="269726"/>
                  </a:lnTo>
                  <a:lnTo>
                    <a:pt x="1250805" y="304897"/>
                  </a:lnTo>
                  <a:lnTo>
                    <a:pt x="1198602" y="361676"/>
                  </a:lnTo>
                  <a:lnTo>
                    <a:pt x="1151588" y="424285"/>
                  </a:lnTo>
                  <a:lnTo>
                    <a:pt x="1137078" y="4452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30479" y="328714"/>
              <a:ext cx="514843" cy="657987"/>
            </a:xfrm>
            <a:custGeom>
              <a:avLst/>
              <a:gdLst/>
              <a:ahLst/>
              <a:cxnLst/>
              <a:rect l="0" t="0" r="0" b="0"/>
              <a:pathLst>
                <a:path w="514843" h="657987">
                  <a:moveTo>
                    <a:pt x="318039" y="29254"/>
                  </a:moveTo>
                  <a:lnTo>
                    <a:pt x="265011" y="5535"/>
                  </a:lnTo>
                  <a:lnTo>
                    <a:pt x="222518" y="0"/>
                  </a:lnTo>
                  <a:lnTo>
                    <a:pt x="178473" y="3949"/>
                  </a:lnTo>
                  <a:lnTo>
                    <a:pt x="122837" y="22999"/>
                  </a:lnTo>
                  <a:lnTo>
                    <a:pt x="87846" y="37800"/>
                  </a:lnTo>
                  <a:lnTo>
                    <a:pt x="39547" y="77433"/>
                  </a:lnTo>
                  <a:lnTo>
                    <a:pt x="10821" y="121916"/>
                  </a:lnTo>
                  <a:lnTo>
                    <a:pt x="953" y="144137"/>
                  </a:lnTo>
                  <a:lnTo>
                    <a:pt x="0" y="187556"/>
                  </a:lnTo>
                  <a:lnTo>
                    <a:pt x="7452" y="211135"/>
                  </a:lnTo>
                  <a:lnTo>
                    <a:pt x="12715" y="220698"/>
                  </a:lnTo>
                  <a:lnTo>
                    <a:pt x="27921" y="234443"/>
                  </a:lnTo>
                  <a:lnTo>
                    <a:pt x="36890" y="239746"/>
                  </a:lnTo>
                  <a:lnTo>
                    <a:pt x="92141" y="248258"/>
                  </a:lnTo>
                  <a:lnTo>
                    <a:pt x="149328" y="249939"/>
                  </a:lnTo>
                  <a:lnTo>
                    <a:pt x="205684" y="250271"/>
                  </a:lnTo>
                  <a:lnTo>
                    <a:pt x="269113" y="251507"/>
                  </a:lnTo>
                  <a:lnTo>
                    <a:pt x="324795" y="261803"/>
                  </a:lnTo>
                  <a:lnTo>
                    <a:pt x="375526" y="280691"/>
                  </a:lnTo>
                  <a:lnTo>
                    <a:pt x="427890" y="316941"/>
                  </a:lnTo>
                  <a:lnTo>
                    <a:pt x="451090" y="337270"/>
                  </a:lnTo>
                  <a:lnTo>
                    <a:pt x="481928" y="385328"/>
                  </a:lnTo>
                  <a:lnTo>
                    <a:pt x="503441" y="446852"/>
                  </a:lnTo>
                  <a:lnTo>
                    <a:pt x="514842" y="498048"/>
                  </a:lnTo>
                  <a:lnTo>
                    <a:pt x="514302" y="530065"/>
                  </a:lnTo>
                  <a:lnTo>
                    <a:pt x="499673" y="578636"/>
                  </a:lnTo>
                  <a:lnTo>
                    <a:pt x="482993" y="604487"/>
                  </a:lnTo>
                  <a:lnTo>
                    <a:pt x="448283" y="633182"/>
                  </a:lnTo>
                  <a:lnTo>
                    <a:pt x="402773" y="650913"/>
                  </a:lnTo>
                  <a:lnTo>
                    <a:pt x="352244" y="657986"/>
                  </a:lnTo>
                  <a:lnTo>
                    <a:pt x="294638" y="654493"/>
                  </a:lnTo>
                  <a:lnTo>
                    <a:pt x="233116" y="646049"/>
                  </a:lnTo>
                  <a:lnTo>
                    <a:pt x="176023" y="624959"/>
                  </a:lnTo>
                  <a:lnTo>
                    <a:pt x="116245" y="595967"/>
                  </a:lnTo>
                  <a:lnTo>
                    <a:pt x="86412" y="5767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53902" y="368497"/>
              <a:ext cx="21001" cy="579068"/>
            </a:xfrm>
            <a:custGeom>
              <a:avLst/>
              <a:gdLst/>
              <a:ahLst/>
              <a:cxnLst/>
              <a:rect l="0" t="0" r="0" b="0"/>
              <a:pathLst>
                <a:path w="21001" h="579068">
                  <a:moveTo>
                    <a:pt x="10471" y="0"/>
                  </a:moveTo>
                  <a:lnTo>
                    <a:pt x="3236" y="27556"/>
                  </a:lnTo>
                  <a:lnTo>
                    <a:pt x="593" y="83779"/>
                  </a:lnTo>
                  <a:lnTo>
                    <a:pt x="136" y="135567"/>
                  </a:lnTo>
                  <a:lnTo>
                    <a:pt x="0" y="193416"/>
                  </a:lnTo>
                  <a:lnTo>
                    <a:pt x="3079" y="243312"/>
                  </a:lnTo>
                  <a:lnTo>
                    <a:pt x="8281" y="301380"/>
                  </a:lnTo>
                  <a:lnTo>
                    <a:pt x="9822" y="361089"/>
                  </a:lnTo>
                  <a:lnTo>
                    <a:pt x="10279" y="414655"/>
                  </a:lnTo>
                  <a:lnTo>
                    <a:pt x="10414" y="471861"/>
                  </a:lnTo>
                  <a:lnTo>
                    <a:pt x="16049" y="532414"/>
                  </a:lnTo>
                  <a:lnTo>
                    <a:pt x="21000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22218" y="560205"/>
              <a:ext cx="410612" cy="18863"/>
            </a:xfrm>
            <a:custGeom>
              <a:avLst/>
              <a:gdLst/>
              <a:ahLst/>
              <a:cxnLst/>
              <a:rect l="0" t="0" r="0" b="0"/>
              <a:pathLst>
                <a:path w="410612" h="18863">
                  <a:moveTo>
                    <a:pt x="410611" y="8333"/>
                  </a:moveTo>
                  <a:lnTo>
                    <a:pt x="361681" y="0"/>
                  </a:lnTo>
                  <a:lnTo>
                    <a:pt x="313835" y="1575"/>
                  </a:lnTo>
                  <a:lnTo>
                    <a:pt x="262614" y="6331"/>
                  </a:lnTo>
                  <a:lnTo>
                    <a:pt x="210393" y="7740"/>
                  </a:lnTo>
                  <a:lnTo>
                    <a:pt x="157875" y="8158"/>
                  </a:lnTo>
                  <a:lnTo>
                    <a:pt x="105269" y="11401"/>
                  </a:lnTo>
                  <a:lnTo>
                    <a:pt x="52637" y="1665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15539" y="689678"/>
              <a:ext cx="333145" cy="278944"/>
            </a:xfrm>
            <a:custGeom>
              <a:avLst/>
              <a:gdLst/>
              <a:ahLst/>
              <a:cxnLst/>
              <a:rect l="0" t="0" r="0" b="0"/>
              <a:pathLst>
                <a:path w="333145" h="278944">
                  <a:moveTo>
                    <a:pt x="206802" y="184187"/>
                  </a:moveTo>
                  <a:lnTo>
                    <a:pt x="221457" y="140224"/>
                  </a:lnTo>
                  <a:lnTo>
                    <a:pt x="221895" y="120194"/>
                  </a:lnTo>
                  <a:lnTo>
                    <a:pt x="206278" y="57773"/>
                  </a:lnTo>
                  <a:lnTo>
                    <a:pt x="197211" y="36756"/>
                  </a:lnTo>
                  <a:lnTo>
                    <a:pt x="181483" y="15717"/>
                  </a:lnTo>
                  <a:lnTo>
                    <a:pt x="159675" y="4026"/>
                  </a:lnTo>
                  <a:lnTo>
                    <a:pt x="133214" y="0"/>
                  </a:lnTo>
                  <a:lnTo>
                    <a:pt x="101956" y="2110"/>
                  </a:lnTo>
                  <a:lnTo>
                    <a:pt x="77926" y="13187"/>
                  </a:lnTo>
                  <a:lnTo>
                    <a:pt x="43435" y="43304"/>
                  </a:lnTo>
                  <a:lnTo>
                    <a:pt x="8945" y="106120"/>
                  </a:lnTo>
                  <a:lnTo>
                    <a:pt x="0" y="146368"/>
                  </a:lnTo>
                  <a:lnTo>
                    <a:pt x="8181" y="207543"/>
                  </a:lnTo>
                  <a:lnTo>
                    <a:pt x="15581" y="232002"/>
                  </a:lnTo>
                  <a:lnTo>
                    <a:pt x="26668" y="250671"/>
                  </a:lnTo>
                  <a:lnTo>
                    <a:pt x="45634" y="263648"/>
                  </a:lnTo>
                  <a:lnTo>
                    <a:pt x="68492" y="270976"/>
                  </a:lnTo>
                  <a:lnTo>
                    <a:pt x="90349" y="270333"/>
                  </a:lnTo>
                  <a:lnTo>
                    <a:pt x="122385" y="257805"/>
                  </a:lnTo>
                  <a:lnTo>
                    <a:pt x="148514" y="233686"/>
                  </a:lnTo>
                  <a:lnTo>
                    <a:pt x="182345" y="183773"/>
                  </a:lnTo>
                  <a:lnTo>
                    <a:pt x="199111" y="141991"/>
                  </a:lnTo>
                  <a:lnTo>
                    <a:pt x="201675" y="139679"/>
                  </a:lnTo>
                  <a:lnTo>
                    <a:pt x="203384" y="142816"/>
                  </a:lnTo>
                  <a:lnTo>
                    <a:pt x="215927" y="194077"/>
                  </a:lnTo>
                  <a:lnTo>
                    <a:pt x="239497" y="241686"/>
                  </a:lnTo>
                  <a:lnTo>
                    <a:pt x="254089" y="257705"/>
                  </a:lnTo>
                  <a:lnTo>
                    <a:pt x="272272" y="268724"/>
                  </a:lnTo>
                  <a:lnTo>
                    <a:pt x="333144" y="2789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59212" y="734638"/>
              <a:ext cx="221100" cy="251285"/>
            </a:xfrm>
            <a:custGeom>
              <a:avLst/>
              <a:gdLst/>
              <a:ahLst/>
              <a:cxnLst/>
              <a:rect l="0" t="0" r="0" b="0"/>
              <a:pathLst>
                <a:path w="221100" h="251285">
                  <a:moveTo>
                    <a:pt x="0" y="54999"/>
                  </a:moveTo>
                  <a:lnTo>
                    <a:pt x="5589" y="113616"/>
                  </a:lnTo>
                  <a:lnTo>
                    <a:pt x="10723" y="175025"/>
                  </a:lnTo>
                  <a:lnTo>
                    <a:pt x="18670" y="233429"/>
                  </a:lnTo>
                  <a:lnTo>
                    <a:pt x="19996" y="251284"/>
                  </a:lnTo>
                  <a:lnTo>
                    <a:pt x="19573" y="229621"/>
                  </a:lnTo>
                  <a:lnTo>
                    <a:pt x="12662" y="176666"/>
                  </a:lnTo>
                  <a:lnTo>
                    <a:pt x="10950" y="115817"/>
                  </a:lnTo>
                  <a:lnTo>
                    <a:pt x="16243" y="78478"/>
                  </a:lnTo>
                  <a:lnTo>
                    <a:pt x="30809" y="39599"/>
                  </a:lnTo>
                  <a:lnTo>
                    <a:pt x="46448" y="21638"/>
                  </a:lnTo>
                  <a:lnTo>
                    <a:pt x="85084" y="576"/>
                  </a:lnTo>
                  <a:lnTo>
                    <a:pt x="95327" y="0"/>
                  </a:lnTo>
                  <a:lnTo>
                    <a:pt x="116067" y="5598"/>
                  </a:lnTo>
                  <a:lnTo>
                    <a:pt x="147475" y="21904"/>
                  </a:lnTo>
                  <a:lnTo>
                    <a:pt x="173418" y="52732"/>
                  </a:lnTo>
                  <a:lnTo>
                    <a:pt x="198846" y="107343"/>
                  </a:lnTo>
                  <a:lnTo>
                    <a:pt x="216262" y="161414"/>
                  </a:lnTo>
                  <a:lnTo>
                    <a:pt x="221099" y="2234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64786" y="444455"/>
              <a:ext cx="199795" cy="595879"/>
            </a:xfrm>
            <a:custGeom>
              <a:avLst/>
              <a:gdLst/>
              <a:ahLst/>
              <a:cxnLst/>
              <a:rect l="0" t="0" r="0" b="0"/>
              <a:pathLst>
                <a:path w="199795" h="595879">
                  <a:moveTo>
                    <a:pt x="147152" y="429410"/>
                  </a:moveTo>
                  <a:lnTo>
                    <a:pt x="144812" y="389722"/>
                  </a:lnTo>
                  <a:lnTo>
                    <a:pt x="117844" y="334973"/>
                  </a:lnTo>
                  <a:lnTo>
                    <a:pt x="108895" y="327847"/>
                  </a:lnTo>
                  <a:lnTo>
                    <a:pt x="86475" y="319930"/>
                  </a:lnTo>
                  <a:lnTo>
                    <a:pt x="76285" y="320159"/>
                  </a:lnTo>
                  <a:lnTo>
                    <a:pt x="58723" y="326651"/>
                  </a:lnTo>
                  <a:lnTo>
                    <a:pt x="35683" y="349050"/>
                  </a:lnTo>
                  <a:lnTo>
                    <a:pt x="14038" y="377913"/>
                  </a:lnTo>
                  <a:lnTo>
                    <a:pt x="6102" y="401453"/>
                  </a:lnTo>
                  <a:lnTo>
                    <a:pt x="1006" y="454693"/>
                  </a:lnTo>
                  <a:lnTo>
                    <a:pt x="0" y="510270"/>
                  </a:lnTo>
                  <a:lnTo>
                    <a:pt x="2165" y="549945"/>
                  </a:lnTo>
                  <a:lnTo>
                    <a:pt x="10963" y="569159"/>
                  </a:lnTo>
                  <a:lnTo>
                    <a:pt x="29071" y="593129"/>
                  </a:lnTo>
                  <a:lnTo>
                    <a:pt x="36846" y="595878"/>
                  </a:lnTo>
                  <a:lnTo>
                    <a:pt x="54843" y="592693"/>
                  </a:lnTo>
                  <a:lnTo>
                    <a:pt x="84705" y="577746"/>
                  </a:lnTo>
                  <a:lnTo>
                    <a:pt x="110191" y="552910"/>
                  </a:lnTo>
                  <a:lnTo>
                    <a:pt x="143787" y="494402"/>
                  </a:lnTo>
                  <a:lnTo>
                    <a:pt x="160525" y="439648"/>
                  </a:lnTo>
                  <a:lnTo>
                    <a:pt x="178650" y="378116"/>
                  </a:lnTo>
                  <a:lnTo>
                    <a:pt x="192758" y="329330"/>
                  </a:lnTo>
                  <a:lnTo>
                    <a:pt x="197709" y="271725"/>
                  </a:lnTo>
                  <a:lnTo>
                    <a:pt x="199176" y="219562"/>
                  </a:lnTo>
                  <a:lnTo>
                    <a:pt x="199610" y="163292"/>
                  </a:lnTo>
                  <a:lnTo>
                    <a:pt x="194150" y="102165"/>
                  </a:lnTo>
                  <a:lnTo>
                    <a:pt x="190713" y="50779"/>
                  </a:lnTo>
                  <a:lnTo>
                    <a:pt x="184105" y="11506"/>
                  </a:lnTo>
                  <a:lnTo>
                    <a:pt x="178807" y="4578"/>
                  </a:lnTo>
                  <a:lnTo>
                    <a:pt x="171764" y="1130"/>
                  </a:lnTo>
                  <a:lnTo>
                    <a:pt x="163560" y="0"/>
                  </a:lnTo>
                  <a:lnTo>
                    <a:pt x="156921" y="3927"/>
                  </a:lnTo>
                  <a:lnTo>
                    <a:pt x="146424" y="20767"/>
                  </a:lnTo>
                  <a:lnTo>
                    <a:pt x="138559" y="79282"/>
                  </a:lnTo>
                  <a:lnTo>
                    <a:pt x="137197" y="136935"/>
                  </a:lnTo>
                  <a:lnTo>
                    <a:pt x="137963" y="198471"/>
                  </a:lnTo>
                  <a:lnTo>
                    <a:pt x="142288" y="240203"/>
                  </a:lnTo>
                  <a:lnTo>
                    <a:pt x="144990" y="285266"/>
                  </a:lnTo>
                  <a:lnTo>
                    <a:pt x="147361" y="331421"/>
                  </a:lnTo>
                  <a:lnTo>
                    <a:pt x="152314" y="375331"/>
                  </a:lnTo>
                  <a:lnTo>
                    <a:pt x="161680" y="433923"/>
                  </a:lnTo>
                  <a:lnTo>
                    <a:pt x="171864" y="488329"/>
                  </a:lnTo>
                  <a:lnTo>
                    <a:pt x="185784" y="538794"/>
                  </a:lnTo>
                  <a:lnTo>
                    <a:pt x="199794" y="5557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56971" y="768497"/>
              <a:ext cx="212937" cy="284353"/>
            </a:xfrm>
            <a:custGeom>
              <a:avLst/>
              <a:gdLst/>
              <a:ahLst/>
              <a:cxnLst/>
              <a:rect l="0" t="0" r="0" b="0"/>
              <a:pathLst>
                <a:path w="212937" h="284353">
                  <a:moveTo>
                    <a:pt x="170821" y="115896"/>
                  </a:moveTo>
                  <a:lnTo>
                    <a:pt x="152863" y="54786"/>
                  </a:lnTo>
                  <a:lnTo>
                    <a:pt x="141453" y="22920"/>
                  </a:lnTo>
                  <a:lnTo>
                    <a:pt x="130083" y="5943"/>
                  </a:lnTo>
                  <a:lnTo>
                    <a:pt x="121436" y="1650"/>
                  </a:lnTo>
                  <a:lnTo>
                    <a:pt x="99349" y="0"/>
                  </a:lnTo>
                  <a:lnTo>
                    <a:pt x="80174" y="6285"/>
                  </a:lnTo>
                  <a:lnTo>
                    <a:pt x="63853" y="18047"/>
                  </a:lnTo>
                  <a:lnTo>
                    <a:pt x="48801" y="34973"/>
                  </a:lnTo>
                  <a:lnTo>
                    <a:pt x="21334" y="96199"/>
                  </a:lnTo>
                  <a:lnTo>
                    <a:pt x="523" y="156849"/>
                  </a:lnTo>
                  <a:lnTo>
                    <a:pt x="0" y="202250"/>
                  </a:lnTo>
                  <a:lnTo>
                    <a:pt x="7254" y="239749"/>
                  </a:lnTo>
                  <a:lnTo>
                    <a:pt x="12643" y="246428"/>
                  </a:lnTo>
                  <a:lnTo>
                    <a:pt x="19746" y="249711"/>
                  </a:lnTo>
                  <a:lnTo>
                    <a:pt x="27991" y="250729"/>
                  </a:lnTo>
                  <a:lnTo>
                    <a:pt x="46510" y="245622"/>
                  </a:lnTo>
                  <a:lnTo>
                    <a:pt x="86995" y="223279"/>
                  </a:lnTo>
                  <a:lnTo>
                    <a:pt x="101590" y="203786"/>
                  </a:lnTo>
                  <a:lnTo>
                    <a:pt x="123230" y="146794"/>
                  </a:lnTo>
                  <a:lnTo>
                    <a:pt x="125915" y="115823"/>
                  </a:lnTo>
                  <a:lnTo>
                    <a:pt x="124506" y="115847"/>
                  </a:lnTo>
                  <a:lnTo>
                    <a:pt x="122397" y="119373"/>
                  </a:lnTo>
                  <a:lnTo>
                    <a:pt x="123174" y="132649"/>
                  </a:lnTo>
                  <a:lnTo>
                    <a:pt x="136384" y="187123"/>
                  </a:lnTo>
                  <a:lnTo>
                    <a:pt x="147620" y="219279"/>
                  </a:lnTo>
                  <a:lnTo>
                    <a:pt x="178482" y="259073"/>
                  </a:lnTo>
                  <a:lnTo>
                    <a:pt x="212936" y="2843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80435" y="768580"/>
              <a:ext cx="157928" cy="306497"/>
            </a:xfrm>
            <a:custGeom>
              <a:avLst/>
              <a:gdLst/>
              <a:ahLst/>
              <a:cxnLst/>
              <a:rect l="0" t="0" r="0" b="0"/>
              <a:pathLst>
                <a:path w="157928" h="306497">
                  <a:moveTo>
                    <a:pt x="0" y="84228"/>
                  </a:moveTo>
                  <a:lnTo>
                    <a:pt x="14654" y="142845"/>
                  </a:lnTo>
                  <a:lnTo>
                    <a:pt x="28197" y="203085"/>
                  </a:lnTo>
                  <a:lnTo>
                    <a:pt x="42138" y="254325"/>
                  </a:lnTo>
                  <a:lnTo>
                    <a:pt x="56157" y="303571"/>
                  </a:lnTo>
                  <a:lnTo>
                    <a:pt x="58496" y="306496"/>
                  </a:lnTo>
                  <a:lnTo>
                    <a:pt x="60054" y="303766"/>
                  </a:lnTo>
                  <a:lnTo>
                    <a:pt x="60616" y="288255"/>
                  </a:lnTo>
                  <a:lnTo>
                    <a:pt x="48335" y="226794"/>
                  </a:lnTo>
                  <a:lnTo>
                    <a:pt x="34937" y="172874"/>
                  </a:lnTo>
                  <a:lnTo>
                    <a:pt x="26859" y="138179"/>
                  </a:lnTo>
                  <a:lnTo>
                    <a:pt x="28705" y="116395"/>
                  </a:lnTo>
                  <a:lnTo>
                    <a:pt x="47827" y="73814"/>
                  </a:lnTo>
                  <a:lnTo>
                    <a:pt x="68503" y="43318"/>
                  </a:lnTo>
                  <a:lnTo>
                    <a:pt x="96337" y="20114"/>
                  </a:lnTo>
                  <a:lnTo>
                    <a:pt x="125640" y="648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392200" y="485387"/>
              <a:ext cx="240962" cy="602764"/>
            </a:xfrm>
            <a:custGeom>
              <a:avLst/>
              <a:gdLst/>
              <a:ahLst/>
              <a:cxnLst/>
              <a:rect l="0" t="0" r="0" b="0"/>
              <a:pathLst>
                <a:path w="240962" h="602764">
                  <a:moveTo>
                    <a:pt x="188318" y="409535"/>
                  </a:moveTo>
                  <a:lnTo>
                    <a:pt x="188318" y="387178"/>
                  </a:lnTo>
                  <a:lnTo>
                    <a:pt x="182079" y="369963"/>
                  </a:lnTo>
                  <a:lnTo>
                    <a:pt x="177140" y="362096"/>
                  </a:lnTo>
                  <a:lnTo>
                    <a:pt x="159173" y="350236"/>
                  </a:lnTo>
                  <a:lnTo>
                    <a:pt x="136760" y="343406"/>
                  </a:lnTo>
                  <a:lnTo>
                    <a:pt x="115100" y="344269"/>
                  </a:lnTo>
                  <a:lnTo>
                    <a:pt x="96896" y="351672"/>
                  </a:lnTo>
                  <a:lnTo>
                    <a:pt x="81005" y="363931"/>
                  </a:lnTo>
                  <a:lnTo>
                    <a:pt x="66144" y="381078"/>
                  </a:lnTo>
                  <a:lnTo>
                    <a:pt x="38810" y="442457"/>
                  </a:lnTo>
                  <a:lnTo>
                    <a:pt x="12426" y="497536"/>
                  </a:lnTo>
                  <a:lnTo>
                    <a:pt x="1495" y="553476"/>
                  </a:lnTo>
                  <a:lnTo>
                    <a:pt x="0" y="581523"/>
                  </a:lnTo>
                  <a:lnTo>
                    <a:pt x="4281" y="590874"/>
                  </a:lnTo>
                  <a:lnTo>
                    <a:pt x="11814" y="597108"/>
                  </a:lnTo>
                  <a:lnTo>
                    <a:pt x="21516" y="601264"/>
                  </a:lnTo>
                  <a:lnTo>
                    <a:pt x="41654" y="602763"/>
                  </a:lnTo>
                  <a:lnTo>
                    <a:pt x="62303" y="598359"/>
                  </a:lnTo>
                  <a:lnTo>
                    <a:pt x="93658" y="581556"/>
                  </a:lnTo>
                  <a:lnTo>
                    <a:pt x="146217" y="534960"/>
                  </a:lnTo>
                  <a:lnTo>
                    <a:pt x="166615" y="504020"/>
                  </a:lnTo>
                  <a:lnTo>
                    <a:pt x="191223" y="447652"/>
                  </a:lnTo>
                  <a:lnTo>
                    <a:pt x="208562" y="394057"/>
                  </a:lnTo>
                  <a:lnTo>
                    <a:pt x="223252" y="339017"/>
                  </a:lnTo>
                  <a:lnTo>
                    <a:pt x="233894" y="288425"/>
                  </a:lnTo>
                  <a:lnTo>
                    <a:pt x="237820" y="246134"/>
                  </a:lnTo>
                  <a:lnTo>
                    <a:pt x="238395" y="201211"/>
                  </a:lnTo>
                  <a:lnTo>
                    <a:pt x="234751" y="157849"/>
                  </a:lnTo>
                  <a:lnTo>
                    <a:pt x="231712" y="99565"/>
                  </a:lnTo>
                  <a:lnTo>
                    <a:pt x="222279" y="44280"/>
                  </a:lnTo>
                  <a:lnTo>
                    <a:pt x="215890" y="21421"/>
                  </a:lnTo>
                  <a:lnTo>
                    <a:pt x="210209" y="12752"/>
                  </a:lnTo>
                  <a:lnTo>
                    <a:pt x="194538" y="0"/>
                  </a:lnTo>
                  <a:lnTo>
                    <a:pt x="186615" y="811"/>
                  </a:lnTo>
                  <a:lnTo>
                    <a:pt x="178994" y="6031"/>
                  </a:lnTo>
                  <a:lnTo>
                    <a:pt x="171573" y="14190"/>
                  </a:lnTo>
                  <a:lnTo>
                    <a:pt x="163329" y="38854"/>
                  </a:lnTo>
                  <a:lnTo>
                    <a:pt x="158687" y="88744"/>
                  </a:lnTo>
                  <a:lnTo>
                    <a:pt x="160432" y="147979"/>
                  </a:lnTo>
                  <a:lnTo>
                    <a:pt x="165237" y="209984"/>
                  </a:lnTo>
                  <a:lnTo>
                    <a:pt x="166661" y="272810"/>
                  </a:lnTo>
                  <a:lnTo>
                    <a:pt x="170203" y="326520"/>
                  </a:lnTo>
                  <a:lnTo>
                    <a:pt x="181880" y="387288"/>
                  </a:lnTo>
                  <a:lnTo>
                    <a:pt x="195452" y="439975"/>
                  </a:lnTo>
                  <a:lnTo>
                    <a:pt x="212517" y="494230"/>
                  </a:lnTo>
                  <a:lnTo>
                    <a:pt x="237192" y="557220"/>
                  </a:lnTo>
                  <a:lnTo>
                    <a:pt x="240961" y="5674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963087" y="400082"/>
              <a:ext cx="386012" cy="726468"/>
            </a:xfrm>
            <a:custGeom>
              <a:avLst/>
              <a:gdLst/>
              <a:ahLst/>
              <a:cxnLst/>
              <a:rect l="0" t="0" r="0" b="0"/>
              <a:pathLst>
                <a:path w="386012" h="726468">
                  <a:moveTo>
                    <a:pt x="143856" y="726467"/>
                  </a:moveTo>
                  <a:lnTo>
                    <a:pt x="135523" y="688989"/>
                  </a:lnTo>
                  <a:lnTo>
                    <a:pt x="125211" y="629981"/>
                  </a:lnTo>
                  <a:lnTo>
                    <a:pt x="112054" y="569931"/>
                  </a:lnTo>
                  <a:lnTo>
                    <a:pt x="101678" y="517479"/>
                  </a:lnTo>
                  <a:lnTo>
                    <a:pt x="91195" y="462553"/>
                  </a:lnTo>
                  <a:lnTo>
                    <a:pt x="77171" y="406964"/>
                  </a:lnTo>
                  <a:lnTo>
                    <a:pt x="63137" y="347413"/>
                  </a:lnTo>
                  <a:lnTo>
                    <a:pt x="52609" y="288291"/>
                  </a:lnTo>
                  <a:lnTo>
                    <a:pt x="38571" y="234501"/>
                  </a:lnTo>
                  <a:lnTo>
                    <a:pt x="19853" y="178194"/>
                  </a:lnTo>
                  <a:lnTo>
                    <a:pt x="1771" y="125493"/>
                  </a:lnTo>
                  <a:lnTo>
                    <a:pt x="0" y="111738"/>
                  </a:lnTo>
                  <a:lnTo>
                    <a:pt x="4270" y="90216"/>
                  </a:lnTo>
                  <a:lnTo>
                    <a:pt x="8685" y="81201"/>
                  </a:lnTo>
                  <a:lnTo>
                    <a:pt x="22948" y="68065"/>
                  </a:lnTo>
                  <a:lnTo>
                    <a:pt x="60702" y="50100"/>
                  </a:lnTo>
                  <a:lnTo>
                    <a:pt x="118765" y="35286"/>
                  </a:lnTo>
                  <a:lnTo>
                    <a:pt x="170477" y="25793"/>
                  </a:lnTo>
                  <a:lnTo>
                    <a:pt x="228563" y="21291"/>
                  </a:lnTo>
                  <a:lnTo>
                    <a:pt x="282168" y="13068"/>
                  </a:lnTo>
                  <a:lnTo>
                    <a:pt x="342795" y="2928"/>
                  </a:lnTo>
                  <a:lnTo>
                    <a:pt x="38601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96415" y="779108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88935" y="3120"/>
                  </a:lnTo>
                  <a:lnTo>
                    <a:pt x="128389" y="25194"/>
                  </a:lnTo>
                  <a:lnTo>
                    <a:pt x="65058" y="45244"/>
                  </a:lnTo>
                  <a:lnTo>
                    <a:pt x="17015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304274" y="876986"/>
              <a:ext cx="227031" cy="232257"/>
            </a:xfrm>
            <a:custGeom>
              <a:avLst/>
              <a:gdLst/>
              <a:ahLst/>
              <a:cxnLst/>
              <a:rect l="0" t="0" r="0" b="0"/>
              <a:pathLst>
                <a:path w="227031" h="232257">
                  <a:moveTo>
                    <a:pt x="192222" y="17936"/>
                  </a:moveTo>
                  <a:lnTo>
                    <a:pt x="181044" y="6757"/>
                  </a:lnTo>
                  <a:lnTo>
                    <a:pt x="163078" y="1269"/>
                  </a:lnTo>
                  <a:lnTo>
                    <a:pt x="140665" y="0"/>
                  </a:lnTo>
                  <a:lnTo>
                    <a:pt x="108316" y="7032"/>
                  </a:lnTo>
                  <a:lnTo>
                    <a:pt x="46021" y="43086"/>
                  </a:lnTo>
                  <a:lnTo>
                    <a:pt x="22821" y="64902"/>
                  </a:lnTo>
                  <a:lnTo>
                    <a:pt x="8019" y="94243"/>
                  </a:lnTo>
                  <a:lnTo>
                    <a:pt x="0" y="118920"/>
                  </a:lnTo>
                  <a:lnTo>
                    <a:pt x="1895" y="145486"/>
                  </a:lnTo>
                  <a:lnTo>
                    <a:pt x="22175" y="195079"/>
                  </a:lnTo>
                  <a:lnTo>
                    <a:pt x="38267" y="210920"/>
                  </a:lnTo>
                  <a:lnTo>
                    <a:pt x="70177" y="226415"/>
                  </a:lnTo>
                  <a:lnTo>
                    <a:pt x="94696" y="232256"/>
                  </a:lnTo>
                  <a:lnTo>
                    <a:pt x="155333" y="223642"/>
                  </a:lnTo>
                  <a:lnTo>
                    <a:pt x="185062" y="208477"/>
                  </a:lnTo>
                  <a:lnTo>
                    <a:pt x="208688" y="189166"/>
                  </a:lnTo>
                  <a:lnTo>
                    <a:pt x="224917" y="157448"/>
                  </a:lnTo>
                  <a:lnTo>
                    <a:pt x="227030" y="131804"/>
                  </a:lnTo>
                  <a:lnTo>
                    <a:pt x="215827" y="71709"/>
                  </a:lnTo>
                  <a:lnTo>
                    <a:pt x="209342" y="50024"/>
                  </a:lnTo>
                  <a:lnTo>
                    <a:pt x="203636" y="41667"/>
                  </a:lnTo>
                  <a:lnTo>
                    <a:pt x="187937" y="29263"/>
                  </a:lnTo>
                  <a:lnTo>
                    <a:pt x="160637" y="179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664954" y="852808"/>
              <a:ext cx="147399" cy="264220"/>
            </a:xfrm>
            <a:custGeom>
              <a:avLst/>
              <a:gdLst/>
              <a:ahLst/>
              <a:cxnLst/>
              <a:rect l="0" t="0" r="0" b="0"/>
              <a:pathLst>
                <a:path w="147399" h="264220">
                  <a:moveTo>
                    <a:pt x="0" y="73699"/>
                  </a:moveTo>
                  <a:lnTo>
                    <a:pt x="15640" y="91680"/>
                  </a:lnTo>
                  <a:lnTo>
                    <a:pt x="34843" y="143441"/>
                  </a:lnTo>
                  <a:lnTo>
                    <a:pt x="56319" y="197136"/>
                  </a:lnTo>
                  <a:lnTo>
                    <a:pt x="76158" y="249684"/>
                  </a:lnTo>
                  <a:lnTo>
                    <a:pt x="82357" y="261212"/>
                  </a:lnTo>
                  <a:lnTo>
                    <a:pt x="85321" y="264219"/>
                  </a:lnTo>
                  <a:lnTo>
                    <a:pt x="86126" y="261543"/>
                  </a:lnTo>
                  <a:lnTo>
                    <a:pt x="82732" y="246093"/>
                  </a:lnTo>
                  <a:lnTo>
                    <a:pt x="61488" y="204285"/>
                  </a:lnTo>
                  <a:lnTo>
                    <a:pt x="49555" y="185550"/>
                  </a:lnTo>
                  <a:lnTo>
                    <a:pt x="28593" y="127437"/>
                  </a:lnTo>
                  <a:lnTo>
                    <a:pt x="23290" y="89492"/>
                  </a:lnTo>
                  <a:lnTo>
                    <a:pt x="28288" y="68630"/>
                  </a:lnTo>
                  <a:lnTo>
                    <a:pt x="39478" y="51559"/>
                  </a:lnTo>
                  <a:lnTo>
                    <a:pt x="65510" y="29965"/>
                  </a:lnTo>
                  <a:lnTo>
                    <a:pt x="124207" y="5153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940544" y="857759"/>
              <a:ext cx="377177" cy="384604"/>
            </a:xfrm>
            <a:custGeom>
              <a:avLst/>
              <a:gdLst/>
              <a:ahLst/>
              <a:cxnLst/>
              <a:rect l="0" t="0" r="0" b="0"/>
              <a:pathLst>
                <a:path w="377177" h="384604">
                  <a:moveTo>
                    <a:pt x="19207" y="110862"/>
                  </a:moveTo>
                  <a:lnTo>
                    <a:pt x="8029" y="122041"/>
                  </a:lnTo>
                  <a:lnTo>
                    <a:pt x="2541" y="143127"/>
                  </a:lnTo>
                  <a:lnTo>
                    <a:pt x="2571" y="184763"/>
                  </a:lnTo>
                  <a:lnTo>
                    <a:pt x="13062" y="240753"/>
                  </a:lnTo>
                  <a:lnTo>
                    <a:pt x="15110" y="245420"/>
                  </a:lnTo>
                  <a:lnTo>
                    <a:pt x="16475" y="243851"/>
                  </a:lnTo>
                  <a:lnTo>
                    <a:pt x="16823" y="229630"/>
                  </a:lnTo>
                  <a:lnTo>
                    <a:pt x="7514" y="179253"/>
                  </a:lnTo>
                  <a:lnTo>
                    <a:pt x="0" y="118912"/>
                  </a:lnTo>
                  <a:lnTo>
                    <a:pt x="4287" y="81662"/>
                  </a:lnTo>
                  <a:lnTo>
                    <a:pt x="9260" y="72678"/>
                  </a:lnTo>
                  <a:lnTo>
                    <a:pt x="24146" y="59576"/>
                  </a:lnTo>
                  <a:lnTo>
                    <a:pt x="31857" y="57954"/>
                  </a:lnTo>
                  <a:lnTo>
                    <a:pt x="39338" y="59213"/>
                  </a:lnTo>
                  <a:lnTo>
                    <a:pt x="46666" y="62391"/>
                  </a:lnTo>
                  <a:lnTo>
                    <a:pt x="61047" y="78401"/>
                  </a:lnTo>
                  <a:lnTo>
                    <a:pt x="96380" y="140209"/>
                  </a:lnTo>
                  <a:lnTo>
                    <a:pt x="125918" y="203706"/>
                  </a:lnTo>
                  <a:lnTo>
                    <a:pt x="128952" y="205514"/>
                  </a:lnTo>
                  <a:lnTo>
                    <a:pt x="130975" y="200869"/>
                  </a:lnTo>
                  <a:lnTo>
                    <a:pt x="134488" y="143945"/>
                  </a:lnTo>
                  <a:lnTo>
                    <a:pt x="138035" y="89408"/>
                  </a:lnTo>
                  <a:lnTo>
                    <a:pt x="149654" y="39164"/>
                  </a:lnTo>
                  <a:lnTo>
                    <a:pt x="165353" y="11760"/>
                  </a:lnTo>
                  <a:lnTo>
                    <a:pt x="175129" y="6189"/>
                  </a:lnTo>
                  <a:lnTo>
                    <a:pt x="201590" y="0"/>
                  </a:lnTo>
                  <a:lnTo>
                    <a:pt x="226608" y="3489"/>
                  </a:lnTo>
                  <a:lnTo>
                    <a:pt x="248256" y="14008"/>
                  </a:lnTo>
                  <a:lnTo>
                    <a:pt x="288637" y="53741"/>
                  </a:lnTo>
                  <a:lnTo>
                    <a:pt x="308951" y="91000"/>
                  </a:lnTo>
                  <a:lnTo>
                    <a:pt x="327839" y="148194"/>
                  </a:lnTo>
                  <a:lnTo>
                    <a:pt x="342041" y="209787"/>
                  </a:lnTo>
                  <a:lnTo>
                    <a:pt x="356111" y="271346"/>
                  </a:lnTo>
                  <a:lnTo>
                    <a:pt x="370155" y="328306"/>
                  </a:lnTo>
                  <a:lnTo>
                    <a:pt x="377176" y="3846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84644" y="3502683"/>
            <a:ext cx="3229856" cy="833085"/>
            <a:chOff x="384644" y="3502683"/>
            <a:chExt cx="3229856" cy="833085"/>
          </a:xfrm>
        </p:grpSpPr>
        <p:sp>
          <p:nvSpPr>
            <p:cNvPr id="22" name="Freeform 21"/>
            <p:cNvSpPr/>
            <p:nvPr/>
          </p:nvSpPr>
          <p:spPr>
            <a:xfrm>
              <a:off x="384644" y="3607237"/>
              <a:ext cx="326763" cy="528489"/>
            </a:xfrm>
            <a:custGeom>
              <a:avLst/>
              <a:gdLst/>
              <a:ahLst/>
              <a:cxnLst/>
              <a:rect l="0" t="0" r="0" b="0"/>
              <a:pathLst>
                <a:path w="326763" h="528489">
                  <a:moveTo>
                    <a:pt x="313461" y="170519"/>
                  </a:moveTo>
                  <a:lnTo>
                    <a:pt x="324639" y="159341"/>
                  </a:lnTo>
                  <a:lnTo>
                    <a:pt x="326762" y="152538"/>
                  </a:lnTo>
                  <a:lnTo>
                    <a:pt x="326001" y="135622"/>
                  </a:lnTo>
                  <a:lnTo>
                    <a:pt x="313407" y="106367"/>
                  </a:lnTo>
                  <a:lnTo>
                    <a:pt x="278615" y="65040"/>
                  </a:lnTo>
                  <a:lnTo>
                    <a:pt x="225482" y="18155"/>
                  </a:lnTo>
                  <a:lnTo>
                    <a:pt x="185357" y="1242"/>
                  </a:lnTo>
                  <a:lnTo>
                    <a:pt x="136424" y="0"/>
                  </a:lnTo>
                  <a:lnTo>
                    <a:pt x="96059" y="12630"/>
                  </a:lnTo>
                  <a:lnTo>
                    <a:pt x="51659" y="44644"/>
                  </a:lnTo>
                  <a:lnTo>
                    <a:pt x="22451" y="77934"/>
                  </a:lnTo>
                  <a:lnTo>
                    <a:pt x="14497" y="100904"/>
                  </a:lnTo>
                  <a:lnTo>
                    <a:pt x="3802" y="153779"/>
                  </a:lnTo>
                  <a:lnTo>
                    <a:pt x="0" y="215349"/>
                  </a:lnTo>
                  <a:lnTo>
                    <a:pt x="3739" y="240746"/>
                  </a:lnTo>
                  <a:lnTo>
                    <a:pt x="12420" y="260612"/>
                  </a:lnTo>
                  <a:lnTo>
                    <a:pt x="18010" y="269186"/>
                  </a:lnTo>
                  <a:lnTo>
                    <a:pt x="33581" y="281831"/>
                  </a:lnTo>
                  <a:lnTo>
                    <a:pt x="72172" y="299481"/>
                  </a:lnTo>
                  <a:lnTo>
                    <a:pt x="108737" y="305046"/>
                  </a:lnTo>
                  <a:lnTo>
                    <a:pt x="149207" y="301106"/>
                  </a:lnTo>
                  <a:lnTo>
                    <a:pt x="196398" y="280889"/>
                  </a:lnTo>
                  <a:lnTo>
                    <a:pt x="259539" y="239370"/>
                  </a:lnTo>
                  <a:lnTo>
                    <a:pt x="298792" y="190938"/>
                  </a:lnTo>
                  <a:lnTo>
                    <a:pt x="304851" y="187641"/>
                  </a:lnTo>
                  <a:lnTo>
                    <a:pt x="310061" y="188952"/>
                  </a:lnTo>
                  <a:lnTo>
                    <a:pt x="314704" y="193337"/>
                  </a:lnTo>
                  <a:lnTo>
                    <a:pt x="316629" y="200939"/>
                  </a:lnTo>
                  <a:lnTo>
                    <a:pt x="314433" y="249881"/>
                  </a:lnTo>
                  <a:lnTo>
                    <a:pt x="313749" y="298539"/>
                  </a:lnTo>
                  <a:lnTo>
                    <a:pt x="313546" y="350001"/>
                  </a:lnTo>
                  <a:lnTo>
                    <a:pt x="313486" y="402293"/>
                  </a:lnTo>
                  <a:lnTo>
                    <a:pt x="307877" y="461187"/>
                  </a:lnTo>
                  <a:lnTo>
                    <a:pt x="295250" y="516390"/>
                  </a:lnTo>
                  <a:lnTo>
                    <a:pt x="292404" y="5284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29732" y="4125197"/>
              <a:ext cx="45245" cy="210571"/>
            </a:xfrm>
            <a:custGeom>
              <a:avLst/>
              <a:gdLst/>
              <a:ahLst/>
              <a:cxnLst/>
              <a:rect l="0" t="0" r="0" b="0"/>
              <a:pathLst>
                <a:path w="45245" h="210571">
                  <a:moveTo>
                    <a:pt x="0" y="0"/>
                  </a:moveTo>
                  <a:lnTo>
                    <a:pt x="9575" y="24046"/>
                  </a:lnTo>
                  <a:lnTo>
                    <a:pt x="29664" y="58779"/>
                  </a:lnTo>
                  <a:lnTo>
                    <a:pt x="45244" y="110006"/>
                  </a:lnTo>
                  <a:lnTo>
                    <a:pt x="43115" y="134289"/>
                  </a:lnTo>
                  <a:lnTo>
                    <a:pt x="34370" y="15561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25405" y="3661943"/>
              <a:ext cx="295324" cy="461860"/>
            </a:xfrm>
            <a:custGeom>
              <a:avLst/>
              <a:gdLst/>
              <a:ahLst/>
              <a:cxnLst/>
              <a:rect l="0" t="0" r="0" b="0"/>
              <a:pathLst>
                <a:path w="295324" h="461860">
                  <a:moveTo>
                    <a:pt x="257052" y="0"/>
                  </a:moveTo>
                  <a:lnTo>
                    <a:pt x="230666" y="15641"/>
                  </a:lnTo>
                  <a:lnTo>
                    <a:pt x="173740" y="34843"/>
                  </a:lnTo>
                  <a:lnTo>
                    <a:pt x="122485" y="47913"/>
                  </a:lnTo>
                  <a:lnTo>
                    <a:pt x="67301" y="51708"/>
                  </a:lnTo>
                  <a:lnTo>
                    <a:pt x="16929" y="58046"/>
                  </a:lnTo>
                  <a:lnTo>
                    <a:pt x="9233" y="64434"/>
                  </a:lnTo>
                  <a:lnTo>
                    <a:pt x="681" y="84009"/>
                  </a:lnTo>
                  <a:lnTo>
                    <a:pt x="0" y="105187"/>
                  </a:lnTo>
                  <a:lnTo>
                    <a:pt x="4766" y="126298"/>
                  </a:lnTo>
                  <a:lnTo>
                    <a:pt x="23771" y="174686"/>
                  </a:lnTo>
                  <a:lnTo>
                    <a:pt x="39136" y="228698"/>
                  </a:lnTo>
                  <a:lnTo>
                    <a:pt x="42755" y="232013"/>
                  </a:lnTo>
                  <a:lnTo>
                    <a:pt x="46337" y="229545"/>
                  </a:lnTo>
                  <a:lnTo>
                    <a:pt x="66081" y="203139"/>
                  </a:lnTo>
                  <a:lnTo>
                    <a:pt x="91283" y="187961"/>
                  </a:lnTo>
                  <a:lnTo>
                    <a:pt x="140816" y="180757"/>
                  </a:lnTo>
                  <a:lnTo>
                    <a:pt x="187647" y="181849"/>
                  </a:lnTo>
                  <a:lnTo>
                    <a:pt x="217237" y="190396"/>
                  </a:lnTo>
                  <a:lnTo>
                    <a:pt x="239746" y="205113"/>
                  </a:lnTo>
                  <a:lnTo>
                    <a:pt x="256380" y="223352"/>
                  </a:lnTo>
                  <a:lnTo>
                    <a:pt x="286195" y="274037"/>
                  </a:lnTo>
                  <a:lnTo>
                    <a:pt x="295323" y="316592"/>
                  </a:lnTo>
                  <a:lnTo>
                    <a:pt x="292438" y="360657"/>
                  </a:lnTo>
                  <a:lnTo>
                    <a:pt x="284088" y="382950"/>
                  </a:lnTo>
                  <a:lnTo>
                    <a:pt x="251773" y="431015"/>
                  </a:lnTo>
                  <a:lnTo>
                    <a:pt x="233649" y="447365"/>
                  </a:lnTo>
                  <a:lnTo>
                    <a:pt x="207656" y="456192"/>
                  </a:lnTo>
                  <a:lnTo>
                    <a:pt x="148899" y="461859"/>
                  </a:lnTo>
                  <a:lnTo>
                    <a:pt x="89605" y="451617"/>
                  </a:lnTo>
                  <a:lnTo>
                    <a:pt x="34872" y="426357"/>
                  </a:lnTo>
                  <a:lnTo>
                    <a:pt x="25425" y="421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80131" y="3658950"/>
              <a:ext cx="402451" cy="446997"/>
            </a:xfrm>
            <a:custGeom>
              <a:avLst/>
              <a:gdLst/>
              <a:ahLst/>
              <a:cxnLst/>
              <a:rect l="0" t="0" r="0" b="0"/>
              <a:pathLst>
                <a:path w="402451" h="446997">
                  <a:moveTo>
                    <a:pt x="23424" y="76692"/>
                  </a:moveTo>
                  <a:lnTo>
                    <a:pt x="13849" y="100739"/>
                  </a:lnTo>
                  <a:lnTo>
                    <a:pt x="3181" y="115066"/>
                  </a:lnTo>
                  <a:lnTo>
                    <a:pt x="570" y="116312"/>
                  </a:lnTo>
                  <a:lnTo>
                    <a:pt x="0" y="113634"/>
                  </a:lnTo>
                  <a:lnTo>
                    <a:pt x="789" y="108339"/>
                  </a:lnTo>
                  <a:lnTo>
                    <a:pt x="30956" y="45664"/>
                  </a:lnTo>
                  <a:lnTo>
                    <a:pt x="42760" y="29367"/>
                  </a:lnTo>
                  <a:lnTo>
                    <a:pt x="68148" y="12627"/>
                  </a:lnTo>
                  <a:lnTo>
                    <a:pt x="97897" y="258"/>
                  </a:lnTo>
                  <a:lnTo>
                    <a:pt x="106998" y="0"/>
                  </a:lnTo>
                  <a:lnTo>
                    <a:pt x="123349" y="5952"/>
                  </a:lnTo>
                  <a:lnTo>
                    <a:pt x="145709" y="22457"/>
                  </a:lnTo>
                  <a:lnTo>
                    <a:pt x="161562" y="47754"/>
                  </a:lnTo>
                  <a:lnTo>
                    <a:pt x="184635" y="105724"/>
                  </a:lnTo>
                  <a:lnTo>
                    <a:pt x="197793" y="160943"/>
                  </a:lnTo>
                  <a:lnTo>
                    <a:pt x="207930" y="211490"/>
                  </a:lnTo>
                  <a:lnTo>
                    <a:pt x="210712" y="253976"/>
                  </a:lnTo>
                  <a:lnTo>
                    <a:pt x="208829" y="297035"/>
                  </a:lnTo>
                  <a:lnTo>
                    <a:pt x="201192" y="357618"/>
                  </a:lnTo>
                  <a:lnTo>
                    <a:pt x="188400" y="406374"/>
                  </a:lnTo>
                  <a:lnTo>
                    <a:pt x="175126" y="429108"/>
                  </a:lnTo>
                  <a:lnTo>
                    <a:pt x="157528" y="443112"/>
                  </a:lnTo>
                  <a:lnTo>
                    <a:pt x="134889" y="446996"/>
                  </a:lnTo>
                  <a:lnTo>
                    <a:pt x="109229" y="443653"/>
                  </a:lnTo>
                  <a:lnTo>
                    <a:pt x="82227" y="434368"/>
                  </a:lnTo>
                  <a:lnTo>
                    <a:pt x="60867" y="419323"/>
                  </a:lnTo>
                  <a:lnTo>
                    <a:pt x="51896" y="410398"/>
                  </a:lnTo>
                  <a:lnTo>
                    <a:pt x="41928" y="384883"/>
                  </a:lnTo>
                  <a:lnTo>
                    <a:pt x="38667" y="356386"/>
                  </a:lnTo>
                  <a:lnTo>
                    <a:pt x="41117" y="332021"/>
                  </a:lnTo>
                  <a:lnTo>
                    <a:pt x="49226" y="312614"/>
                  </a:lnTo>
                  <a:lnTo>
                    <a:pt x="54663" y="304164"/>
                  </a:lnTo>
                  <a:lnTo>
                    <a:pt x="64138" y="298530"/>
                  </a:lnTo>
                  <a:lnTo>
                    <a:pt x="90262" y="292270"/>
                  </a:lnTo>
                  <a:lnTo>
                    <a:pt x="118251" y="295727"/>
                  </a:lnTo>
                  <a:lnTo>
                    <a:pt x="181145" y="316236"/>
                  </a:lnTo>
                  <a:lnTo>
                    <a:pt x="242878" y="341915"/>
                  </a:lnTo>
                  <a:lnTo>
                    <a:pt x="305282" y="369097"/>
                  </a:lnTo>
                  <a:lnTo>
                    <a:pt x="366085" y="387553"/>
                  </a:lnTo>
                  <a:lnTo>
                    <a:pt x="402450" y="3925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88145" y="3714585"/>
              <a:ext cx="238952" cy="409141"/>
            </a:xfrm>
            <a:custGeom>
              <a:avLst/>
              <a:gdLst/>
              <a:ahLst/>
              <a:cxnLst/>
              <a:rect l="0" t="0" r="0" b="0"/>
              <a:pathLst>
                <a:path w="238952" h="409141">
                  <a:moveTo>
                    <a:pt x="162892" y="0"/>
                  </a:moveTo>
                  <a:lnTo>
                    <a:pt x="146125" y="5589"/>
                  </a:lnTo>
                  <a:lnTo>
                    <a:pt x="94234" y="48469"/>
                  </a:lnTo>
                  <a:lnTo>
                    <a:pt x="58863" y="92719"/>
                  </a:lnTo>
                  <a:lnTo>
                    <a:pt x="38185" y="142707"/>
                  </a:lnTo>
                  <a:lnTo>
                    <a:pt x="22835" y="197035"/>
                  </a:lnTo>
                  <a:lnTo>
                    <a:pt x="9708" y="257203"/>
                  </a:lnTo>
                  <a:lnTo>
                    <a:pt x="2782" y="315361"/>
                  </a:lnTo>
                  <a:lnTo>
                    <a:pt x="0" y="329564"/>
                  </a:lnTo>
                  <a:lnTo>
                    <a:pt x="3148" y="354703"/>
                  </a:lnTo>
                  <a:lnTo>
                    <a:pt x="18075" y="385467"/>
                  </a:lnTo>
                  <a:lnTo>
                    <a:pt x="24233" y="393849"/>
                  </a:lnTo>
                  <a:lnTo>
                    <a:pt x="46674" y="403161"/>
                  </a:lnTo>
                  <a:lnTo>
                    <a:pt x="103151" y="409140"/>
                  </a:lnTo>
                  <a:lnTo>
                    <a:pt x="145321" y="398997"/>
                  </a:lnTo>
                  <a:lnTo>
                    <a:pt x="193087" y="366203"/>
                  </a:lnTo>
                  <a:lnTo>
                    <a:pt x="223311" y="336232"/>
                  </a:lnTo>
                  <a:lnTo>
                    <a:pt x="235758" y="315553"/>
                  </a:lnTo>
                  <a:lnTo>
                    <a:pt x="238951" y="291544"/>
                  </a:lnTo>
                  <a:lnTo>
                    <a:pt x="235301" y="267616"/>
                  </a:lnTo>
                  <a:lnTo>
                    <a:pt x="225879" y="249182"/>
                  </a:lnTo>
                  <a:lnTo>
                    <a:pt x="217752" y="243330"/>
                  </a:lnTo>
                  <a:lnTo>
                    <a:pt x="196243" y="236828"/>
                  </a:lnTo>
                  <a:lnTo>
                    <a:pt x="144307" y="232654"/>
                  </a:lnTo>
                  <a:lnTo>
                    <a:pt x="102923" y="234271"/>
                  </a:lnTo>
                  <a:lnTo>
                    <a:pt x="50138" y="254593"/>
                  </a:lnTo>
                  <a:lnTo>
                    <a:pt x="4965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66892" y="3830399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82996" y="53874"/>
                  </a:lnTo>
                  <a:lnTo>
                    <a:pt x="29355" y="109855"/>
                  </a:lnTo>
                  <a:lnTo>
                    <a:pt x="6492" y="15016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56364" y="3861984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178984" y="147399"/>
                  </a:moveTo>
                  <a:lnTo>
                    <a:pt x="121750" y="93284"/>
                  </a:lnTo>
                  <a:lnTo>
                    <a:pt x="63953" y="44260"/>
                  </a:lnTo>
                  <a:lnTo>
                    <a:pt x="7209" y="58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98561" y="3661943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0" y="160427"/>
                  </a:lnTo>
                  <a:lnTo>
                    <a:pt x="29559" y="214573"/>
                  </a:lnTo>
                  <a:lnTo>
                    <a:pt x="36574" y="273107"/>
                  </a:lnTo>
                  <a:lnTo>
                    <a:pt x="39652" y="315573"/>
                  </a:lnTo>
                  <a:lnTo>
                    <a:pt x="41385" y="375822"/>
                  </a:lnTo>
                  <a:lnTo>
                    <a:pt x="41898" y="427600"/>
                  </a:lnTo>
                  <a:lnTo>
                    <a:pt x="42050" y="466337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79819" y="3767730"/>
              <a:ext cx="309254" cy="349037"/>
            </a:xfrm>
            <a:custGeom>
              <a:avLst/>
              <a:gdLst/>
              <a:ahLst/>
              <a:cxnLst/>
              <a:rect l="0" t="0" r="0" b="0"/>
              <a:pathLst>
                <a:path w="309254" h="349037">
                  <a:moveTo>
                    <a:pt x="145125" y="10027"/>
                  </a:moveTo>
                  <a:lnTo>
                    <a:pt x="121079" y="19602"/>
                  </a:lnTo>
                  <a:lnTo>
                    <a:pt x="63123" y="66143"/>
                  </a:lnTo>
                  <a:lnTo>
                    <a:pt x="27265" y="116939"/>
                  </a:lnTo>
                  <a:lnTo>
                    <a:pt x="9237" y="168968"/>
                  </a:lnTo>
                  <a:lnTo>
                    <a:pt x="0" y="224306"/>
                  </a:lnTo>
                  <a:lnTo>
                    <a:pt x="3989" y="271868"/>
                  </a:lnTo>
                  <a:lnTo>
                    <a:pt x="12598" y="296416"/>
                  </a:lnTo>
                  <a:lnTo>
                    <a:pt x="18169" y="306238"/>
                  </a:lnTo>
                  <a:lnTo>
                    <a:pt x="48367" y="331239"/>
                  </a:lnTo>
                  <a:lnTo>
                    <a:pt x="86950" y="347876"/>
                  </a:lnTo>
                  <a:lnTo>
                    <a:pt x="133608" y="349036"/>
                  </a:lnTo>
                  <a:lnTo>
                    <a:pt x="192200" y="337777"/>
                  </a:lnTo>
                  <a:lnTo>
                    <a:pt x="235662" y="314237"/>
                  </a:lnTo>
                  <a:lnTo>
                    <a:pt x="259689" y="290845"/>
                  </a:lnTo>
                  <a:lnTo>
                    <a:pt x="288768" y="245911"/>
                  </a:lnTo>
                  <a:lnTo>
                    <a:pt x="307466" y="190805"/>
                  </a:lnTo>
                  <a:lnTo>
                    <a:pt x="309253" y="127927"/>
                  </a:lnTo>
                  <a:lnTo>
                    <a:pt x="303469" y="99861"/>
                  </a:lnTo>
                  <a:lnTo>
                    <a:pt x="277572" y="50128"/>
                  </a:lnTo>
                  <a:lnTo>
                    <a:pt x="249099" y="15669"/>
                  </a:lnTo>
                  <a:lnTo>
                    <a:pt x="239008" y="6769"/>
                  </a:lnTo>
                  <a:lnTo>
                    <a:pt x="212197" y="0"/>
                  </a:lnTo>
                  <a:lnTo>
                    <a:pt x="158504" y="5186"/>
                  </a:lnTo>
                  <a:lnTo>
                    <a:pt x="113540" y="20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51286" y="3502683"/>
              <a:ext cx="263214" cy="206919"/>
            </a:xfrm>
            <a:custGeom>
              <a:avLst/>
              <a:gdLst/>
              <a:ahLst/>
              <a:cxnLst/>
              <a:rect l="0" t="0" r="0" b="0"/>
              <a:pathLst>
                <a:path w="263214" h="206919">
                  <a:moveTo>
                    <a:pt x="0" y="53975"/>
                  </a:moveTo>
                  <a:lnTo>
                    <a:pt x="54115" y="11313"/>
                  </a:lnTo>
                  <a:lnTo>
                    <a:pt x="64152" y="4476"/>
                  </a:lnTo>
                  <a:lnTo>
                    <a:pt x="87784" y="0"/>
                  </a:lnTo>
                  <a:lnTo>
                    <a:pt x="112715" y="3080"/>
                  </a:lnTo>
                  <a:lnTo>
                    <a:pt x="135493" y="12248"/>
                  </a:lnTo>
                  <a:lnTo>
                    <a:pt x="151076" y="30360"/>
                  </a:lnTo>
                  <a:lnTo>
                    <a:pt x="160732" y="55178"/>
                  </a:lnTo>
                  <a:lnTo>
                    <a:pt x="166930" y="115650"/>
                  </a:lnTo>
                  <a:lnTo>
                    <a:pt x="165438" y="143387"/>
                  </a:lnTo>
                  <a:lnTo>
                    <a:pt x="156976" y="167413"/>
                  </a:lnTo>
                  <a:lnTo>
                    <a:pt x="142297" y="186670"/>
                  </a:lnTo>
                  <a:lnTo>
                    <a:pt x="133469" y="195081"/>
                  </a:lnTo>
                  <a:lnTo>
                    <a:pt x="111182" y="204426"/>
                  </a:lnTo>
                  <a:lnTo>
                    <a:pt x="98688" y="206918"/>
                  </a:lnTo>
                  <a:lnTo>
                    <a:pt x="89189" y="205070"/>
                  </a:lnTo>
                  <a:lnTo>
                    <a:pt x="81687" y="200328"/>
                  </a:lnTo>
                  <a:lnTo>
                    <a:pt x="75515" y="193658"/>
                  </a:lnTo>
                  <a:lnTo>
                    <a:pt x="73740" y="185701"/>
                  </a:lnTo>
                  <a:lnTo>
                    <a:pt x="78007" y="167502"/>
                  </a:lnTo>
                  <a:lnTo>
                    <a:pt x="93563" y="137525"/>
                  </a:lnTo>
                  <a:lnTo>
                    <a:pt x="109434" y="123084"/>
                  </a:lnTo>
                  <a:lnTo>
                    <a:pt x="118580" y="117595"/>
                  </a:lnTo>
                  <a:lnTo>
                    <a:pt x="159397" y="109870"/>
                  </a:lnTo>
                  <a:lnTo>
                    <a:pt x="202947" y="118759"/>
                  </a:lnTo>
                  <a:lnTo>
                    <a:pt x="263213" y="1487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738359" y="1747730"/>
            <a:ext cx="3168958" cy="2461379"/>
            <a:chOff x="6738359" y="1747730"/>
            <a:chExt cx="3168958" cy="2461379"/>
          </a:xfrm>
        </p:grpSpPr>
        <p:sp>
          <p:nvSpPr>
            <p:cNvPr id="33" name="Freeform 32"/>
            <p:cNvSpPr/>
            <p:nvPr/>
          </p:nvSpPr>
          <p:spPr>
            <a:xfrm>
              <a:off x="6790880" y="1824345"/>
              <a:ext cx="263214" cy="344526"/>
            </a:xfrm>
            <a:custGeom>
              <a:avLst/>
              <a:gdLst/>
              <a:ahLst/>
              <a:cxnLst/>
              <a:rect l="0" t="0" r="0" b="0"/>
              <a:pathLst>
                <a:path w="263214" h="344526">
                  <a:moveTo>
                    <a:pt x="0" y="333997"/>
                  </a:moveTo>
                  <a:lnTo>
                    <a:pt x="14655" y="271904"/>
                  </a:lnTo>
                  <a:lnTo>
                    <a:pt x="34787" y="212086"/>
                  </a:lnTo>
                  <a:lnTo>
                    <a:pt x="47352" y="166854"/>
                  </a:lnTo>
                  <a:lnTo>
                    <a:pt x="57187" y="109648"/>
                  </a:lnTo>
                  <a:lnTo>
                    <a:pt x="70394" y="53288"/>
                  </a:lnTo>
                  <a:lnTo>
                    <a:pt x="77300" y="25183"/>
                  </a:lnTo>
                  <a:lnTo>
                    <a:pt x="80780" y="20496"/>
                  </a:lnTo>
                  <a:lnTo>
                    <a:pt x="84269" y="22051"/>
                  </a:lnTo>
                  <a:lnTo>
                    <a:pt x="94769" y="46596"/>
                  </a:lnTo>
                  <a:lnTo>
                    <a:pt x="112306" y="109193"/>
                  </a:lnTo>
                  <a:lnTo>
                    <a:pt x="119324" y="132308"/>
                  </a:lnTo>
                  <a:lnTo>
                    <a:pt x="125173" y="141046"/>
                  </a:lnTo>
                  <a:lnTo>
                    <a:pt x="141030" y="153874"/>
                  </a:lnTo>
                  <a:lnTo>
                    <a:pt x="149003" y="155423"/>
                  </a:lnTo>
                  <a:lnTo>
                    <a:pt x="156657" y="154116"/>
                  </a:lnTo>
                  <a:lnTo>
                    <a:pt x="164100" y="150905"/>
                  </a:lnTo>
                  <a:lnTo>
                    <a:pt x="178608" y="134860"/>
                  </a:lnTo>
                  <a:lnTo>
                    <a:pt x="201397" y="92020"/>
                  </a:lnTo>
                  <a:lnTo>
                    <a:pt x="215995" y="34121"/>
                  </a:lnTo>
                  <a:lnTo>
                    <a:pt x="218830" y="4967"/>
                  </a:lnTo>
                  <a:lnTo>
                    <a:pt x="220757" y="0"/>
                  </a:lnTo>
                  <a:lnTo>
                    <a:pt x="223211" y="1368"/>
                  </a:lnTo>
                  <a:lnTo>
                    <a:pt x="226016" y="6959"/>
                  </a:lnTo>
                  <a:lnTo>
                    <a:pt x="230889" y="62480"/>
                  </a:lnTo>
                  <a:lnTo>
                    <a:pt x="237070" y="116847"/>
                  </a:lnTo>
                  <a:lnTo>
                    <a:pt x="242321" y="178712"/>
                  </a:lnTo>
                  <a:lnTo>
                    <a:pt x="250291" y="233393"/>
                  </a:lnTo>
                  <a:lnTo>
                    <a:pt x="257801" y="288648"/>
                  </a:lnTo>
                  <a:lnTo>
                    <a:pt x="263213" y="344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9460" y="1979357"/>
              <a:ext cx="121841" cy="188932"/>
            </a:xfrm>
            <a:custGeom>
              <a:avLst/>
              <a:gdLst/>
              <a:ahLst/>
              <a:cxnLst/>
              <a:rect l="0" t="0" r="0" b="0"/>
              <a:pathLst>
                <a:path w="121841" h="188932">
                  <a:moveTo>
                    <a:pt x="8332" y="31586"/>
                  </a:moveTo>
                  <a:lnTo>
                    <a:pt x="0" y="69064"/>
                  </a:lnTo>
                  <a:lnTo>
                    <a:pt x="1574" y="107031"/>
                  </a:lnTo>
                  <a:lnTo>
                    <a:pt x="12587" y="161782"/>
                  </a:lnTo>
                  <a:lnTo>
                    <a:pt x="18188" y="172195"/>
                  </a:lnTo>
                  <a:lnTo>
                    <a:pt x="33770" y="186886"/>
                  </a:lnTo>
                  <a:lnTo>
                    <a:pt x="42838" y="188931"/>
                  </a:lnTo>
                  <a:lnTo>
                    <a:pt x="62272" y="184965"/>
                  </a:lnTo>
                  <a:lnTo>
                    <a:pt x="79489" y="172284"/>
                  </a:lnTo>
                  <a:lnTo>
                    <a:pt x="93771" y="154950"/>
                  </a:lnTo>
                  <a:lnTo>
                    <a:pt x="116362" y="99304"/>
                  </a:lnTo>
                  <a:lnTo>
                    <a:pt x="121840" y="58929"/>
                  </a:lnTo>
                  <a:lnTo>
                    <a:pt x="1136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17306" y="1800373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21056" y="0"/>
                  </a:moveTo>
                  <a:lnTo>
                    <a:pt x="12723" y="37478"/>
                  </a:lnTo>
                  <a:lnTo>
                    <a:pt x="10961" y="88901"/>
                  </a:lnTo>
                  <a:lnTo>
                    <a:pt x="10656" y="141374"/>
                  </a:lnTo>
                  <a:lnTo>
                    <a:pt x="10566" y="201376"/>
                  </a:lnTo>
                  <a:lnTo>
                    <a:pt x="10538" y="258018"/>
                  </a:lnTo>
                  <a:lnTo>
                    <a:pt x="10531" y="311846"/>
                  </a:lnTo>
                  <a:lnTo>
                    <a:pt x="3293" y="37169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17347" y="1800373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10529" y="0"/>
                  </a:moveTo>
                  <a:lnTo>
                    <a:pt x="2195" y="48930"/>
                  </a:lnTo>
                  <a:lnTo>
                    <a:pt x="650" y="96776"/>
                  </a:lnTo>
                  <a:lnTo>
                    <a:pt x="193" y="147997"/>
                  </a:lnTo>
                  <a:lnTo>
                    <a:pt x="57" y="200218"/>
                  </a:lnTo>
                  <a:lnTo>
                    <a:pt x="3136" y="252736"/>
                  </a:lnTo>
                  <a:lnTo>
                    <a:pt x="8338" y="302222"/>
                  </a:lnTo>
                  <a:lnTo>
                    <a:pt x="6760" y="343401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1534" y="1958300"/>
              <a:ext cx="210570" cy="73701"/>
            </a:xfrm>
            <a:custGeom>
              <a:avLst/>
              <a:gdLst/>
              <a:ahLst/>
              <a:cxnLst/>
              <a:rect l="0" t="0" r="0" b="0"/>
              <a:pathLst>
                <a:path w="210570" h="73701">
                  <a:moveTo>
                    <a:pt x="210569" y="0"/>
                  </a:moveTo>
                  <a:lnTo>
                    <a:pt x="156695" y="17959"/>
                  </a:lnTo>
                  <a:lnTo>
                    <a:pt x="99532" y="35149"/>
                  </a:lnTo>
                  <a:lnTo>
                    <a:pt x="39623" y="5576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96331" y="206358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64746" y="1926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91088" y="2012604"/>
              <a:ext cx="139979" cy="363449"/>
            </a:xfrm>
            <a:custGeom>
              <a:avLst/>
              <a:gdLst/>
              <a:ahLst/>
              <a:cxnLst/>
              <a:rect l="0" t="0" r="0" b="0"/>
              <a:pathLst>
                <a:path w="139979" h="363449">
                  <a:moveTo>
                    <a:pt x="0" y="114152"/>
                  </a:moveTo>
                  <a:lnTo>
                    <a:pt x="14654" y="172769"/>
                  </a:lnTo>
                  <a:lnTo>
                    <a:pt x="29367" y="234179"/>
                  </a:lnTo>
                  <a:lnTo>
                    <a:pt x="50471" y="295702"/>
                  </a:lnTo>
                  <a:lnTo>
                    <a:pt x="60662" y="358244"/>
                  </a:lnTo>
                  <a:lnTo>
                    <a:pt x="60329" y="363448"/>
                  </a:lnTo>
                  <a:lnTo>
                    <a:pt x="58936" y="362237"/>
                  </a:lnTo>
                  <a:lnTo>
                    <a:pt x="45066" y="313155"/>
                  </a:lnTo>
                  <a:lnTo>
                    <a:pt x="31475" y="252550"/>
                  </a:lnTo>
                  <a:lnTo>
                    <a:pt x="23114" y="189583"/>
                  </a:lnTo>
                  <a:lnTo>
                    <a:pt x="16078" y="138192"/>
                  </a:lnTo>
                  <a:lnTo>
                    <a:pt x="12172" y="85920"/>
                  </a:lnTo>
                  <a:lnTo>
                    <a:pt x="16605" y="44566"/>
                  </a:lnTo>
                  <a:lnTo>
                    <a:pt x="28437" y="21224"/>
                  </a:lnTo>
                  <a:lnTo>
                    <a:pt x="36505" y="10086"/>
                  </a:lnTo>
                  <a:lnTo>
                    <a:pt x="45394" y="3830"/>
                  </a:lnTo>
                  <a:lnTo>
                    <a:pt x="64629" y="0"/>
                  </a:lnTo>
                  <a:lnTo>
                    <a:pt x="95188" y="4420"/>
                  </a:lnTo>
                  <a:lnTo>
                    <a:pt x="120881" y="18728"/>
                  </a:lnTo>
                  <a:lnTo>
                    <a:pt x="132884" y="34307"/>
                  </a:lnTo>
                  <a:lnTo>
                    <a:pt x="137722" y="43374"/>
                  </a:lnTo>
                  <a:lnTo>
                    <a:pt x="139978" y="65928"/>
                  </a:lnTo>
                  <a:lnTo>
                    <a:pt x="131895" y="118534"/>
                  </a:lnTo>
                  <a:lnTo>
                    <a:pt x="116809" y="154445"/>
                  </a:lnTo>
                  <a:lnTo>
                    <a:pt x="101048" y="170275"/>
                  </a:lnTo>
                  <a:lnTo>
                    <a:pt x="91932" y="176134"/>
                  </a:lnTo>
                  <a:lnTo>
                    <a:pt x="72444" y="179524"/>
                  </a:lnTo>
                  <a:lnTo>
                    <a:pt x="31585" y="177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43772" y="1789844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8464"/>
                  </a:lnTo>
                  <a:lnTo>
                    <a:pt x="0" y="213199"/>
                  </a:lnTo>
                  <a:lnTo>
                    <a:pt x="1170" y="264121"/>
                  </a:lnTo>
                  <a:lnTo>
                    <a:pt x="8333" y="320194"/>
                  </a:lnTo>
                  <a:lnTo>
                    <a:pt x="9878" y="363544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49057" y="2053057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63333" y="63333"/>
                  </a:lnTo>
                  <a:lnTo>
                    <a:pt x="76111" y="7494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28000" y="1979357"/>
              <a:ext cx="178985" cy="515897"/>
            </a:xfrm>
            <a:custGeom>
              <a:avLst/>
              <a:gdLst/>
              <a:ahLst/>
              <a:cxnLst/>
              <a:rect l="0" t="0" r="0" b="0"/>
              <a:pathLst>
                <a:path w="178985" h="515897">
                  <a:moveTo>
                    <a:pt x="178984" y="0"/>
                  </a:moveTo>
                  <a:lnTo>
                    <a:pt x="151473" y="63428"/>
                  </a:lnTo>
                  <a:lnTo>
                    <a:pt x="133862" y="111575"/>
                  </a:lnTo>
                  <a:lnTo>
                    <a:pt x="113789" y="165539"/>
                  </a:lnTo>
                  <a:lnTo>
                    <a:pt x="94952" y="220714"/>
                  </a:lnTo>
                  <a:lnTo>
                    <a:pt x="77235" y="273690"/>
                  </a:lnTo>
                  <a:lnTo>
                    <a:pt x="59664" y="331966"/>
                  </a:lnTo>
                  <a:lnTo>
                    <a:pt x="42115" y="388903"/>
                  </a:lnTo>
                  <a:lnTo>
                    <a:pt x="28076" y="442718"/>
                  </a:lnTo>
                  <a:lnTo>
                    <a:pt x="10528" y="49781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72913" y="1747730"/>
              <a:ext cx="234791" cy="427420"/>
            </a:xfrm>
            <a:custGeom>
              <a:avLst/>
              <a:gdLst/>
              <a:ahLst/>
              <a:cxnLst/>
              <a:rect l="0" t="0" r="0" b="0"/>
              <a:pathLst>
                <a:path w="234791" h="427420">
                  <a:moveTo>
                    <a:pt x="18340" y="0"/>
                  </a:moveTo>
                  <a:lnTo>
                    <a:pt x="10008" y="37478"/>
                  </a:lnTo>
                  <a:lnTo>
                    <a:pt x="11582" y="72326"/>
                  </a:lnTo>
                  <a:lnTo>
                    <a:pt x="17006" y="126721"/>
                  </a:lnTo>
                  <a:lnTo>
                    <a:pt x="17945" y="176627"/>
                  </a:lnTo>
                  <a:lnTo>
                    <a:pt x="23813" y="234048"/>
                  </a:lnTo>
                  <a:lnTo>
                    <a:pt x="27371" y="289926"/>
                  </a:lnTo>
                  <a:lnTo>
                    <a:pt x="22835" y="343528"/>
                  </a:lnTo>
                  <a:lnTo>
                    <a:pt x="25262" y="385276"/>
                  </a:lnTo>
                  <a:lnTo>
                    <a:pt x="22955" y="391381"/>
                  </a:lnTo>
                  <a:lnTo>
                    <a:pt x="17908" y="393112"/>
                  </a:lnTo>
                  <a:lnTo>
                    <a:pt x="11033" y="391926"/>
                  </a:lnTo>
                  <a:lnTo>
                    <a:pt x="6450" y="385287"/>
                  </a:lnTo>
                  <a:lnTo>
                    <a:pt x="0" y="347996"/>
                  </a:lnTo>
                  <a:lnTo>
                    <a:pt x="428" y="301072"/>
                  </a:lnTo>
                  <a:lnTo>
                    <a:pt x="17228" y="245821"/>
                  </a:lnTo>
                  <a:lnTo>
                    <a:pt x="21108" y="234071"/>
                  </a:lnTo>
                  <a:lnTo>
                    <a:pt x="34779" y="217895"/>
                  </a:lnTo>
                  <a:lnTo>
                    <a:pt x="43337" y="211944"/>
                  </a:lnTo>
                  <a:lnTo>
                    <a:pt x="77740" y="203568"/>
                  </a:lnTo>
                  <a:lnTo>
                    <a:pt x="100892" y="207848"/>
                  </a:lnTo>
                  <a:lnTo>
                    <a:pt x="153820" y="236165"/>
                  </a:lnTo>
                  <a:lnTo>
                    <a:pt x="207640" y="285746"/>
                  </a:lnTo>
                  <a:lnTo>
                    <a:pt x="223747" y="305983"/>
                  </a:lnTo>
                  <a:lnTo>
                    <a:pt x="232465" y="329795"/>
                  </a:lnTo>
                  <a:lnTo>
                    <a:pt x="234790" y="342696"/>
                  </a:lnTo>
                  <a:lnTo>
                    <a:pt x="231134" y="363269"/>
                  </a:lnTo>
                  <a:lnTo>
                    <a:pt x="215921" y="388005"/>
                  </a:lnTo>
                  <a:lnTo>
                    <a:pt x="200911" y="402904"/>
                  </a:lnTo>
                  <a:lnTo>
                    <a:pt x="178641" y="417325"/>
                  </a:lnTo>
                  <a:lnTo>
                    <a:pt x="139797" y="427419"/>
                  </a:lnTo>
                  <a:lnTo>
                    <a:pt x="112486" y="420421"/>
                  </a:lnTo>
                  <a:lnTo>
                    <a:pt x="6045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33409" y="1989886"/>
              <a:ext cx="73701" cy="126342"/>
            </a:xfrm>
            <a:custGeom>
              <a:avLst/>
              <a:gdLst/>
              <a:ahLst/>
              <a:cxnLst/>
              <a:rect l="0" t="0" r="0" b="0"/>
              <a:pathLst>
                <a:path w="73701" h="126342">
                  <a:moveTo>
                    <a:pt x="0" y="0"/>
                  </a:moveTo>
                  <a:lnTo>
                    <a:pt x="28681" y="53875"/>
                  </a:lnTo>
                  <a:lnTo>
                    <a:pt x="67701" y="117055"/>
                  </a:lnTo>
                  <a:lnTo>
                    <a:pt x="7370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86052" y="1968829"/>
              <a:ext cx="126343" cy="452726"/>
            </a:xfrm>
            <a:custGeom>
              <a:avLst/>
              <a:gdLst/>
              <a:ahLst/>
              <a:cxnLst/>
              <a:rect l="0" t="0" r="0" b="0"/>
              <a:pathLst>
                <a:path w="126343" h="452726">
                  <a:moveTo>
                    <a:pt x="126342" y="0"/>
                  </a:moveTo>
                  <a:lnTo>
                    <a:pt x="108383" y="63450"/>
                  </a:lnTo>
                  <a:lnTo>
                    <a:pt x="96974" y="110957"/>
                  </a:lnTo>
                  <a:lnTo>
                    <a:pt x="80465" y="163247"/>
                  </a:lnTo>
                  <a:lnTo>
                    <a:pt x="66475" y="217995"/>
                  </a:lnTo>
                  <a:lnTo>
                    <a:pt x="44500" y="272304"/>
                  </a:lnTo>
                  <a:lnTo>
                    <a:pt x="29172" y="325957"/>
                  </a:lnTo>
                  <a:lnTo>
                    <a:pt x="12933" y="375780"/>
                  </a:lnTo>
                  <a:lnTo>
                    <a:pt x="3832" y="41705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68352" y="1958103"/>
              <a:ext cx="233638" cy="210768"/>
            </a:xfrm>
            <a:custGeom>
              <a:avLst/>
              <a:gdLst/>
              <a:ahLst/>
              <a:cxnLst/>
              <a:rect l="0" t="0" r="0" b="0"/>
              <a:pathLst>
                <a:path w="233638" h="210768">
                  <a:moveTo>
                    <a:pt x="159938" y="84425"/>
                  </a:moveTo>
                  <a:lnTo>
                    <a:pt x="159938" y="62068"/>
                  </a:lnTo>
                  <a:lnTo>
                    <a:pt x="150580" y="41733"/>
                  </a:lnTo>
                  <a:lnTo>
                    <a:pt x="121564" y="5672"/>
                  </a:lnTo>
                  <a:lnTo>
                    <a:pt x="113299" y="1507"/>
                  </a:lnTo>
                  <a:lnTo>
                    <a:pt x="94756" y="0"/>
                  </a:lnTo>
                  <a:lnTo>
                    <a:pt x="64586" y="11317"/>
                  </a:lnTo>
                  <a:lnTo>
                    <a:pt x="16613" y="49690"/>
                  </a:lnTo>
                  <a:lnTo>
                    <a:pt x="748" y="81672"/>
                  </a:lnTo>
                  <a:lnTo>
                    <a:pt x="0" y="93118"/>
                  </a:lnTo>
                  <a:lnTo>
                    <a:pt x="5406" y="115195"/>
                  </a:lnTo>
                  <a:lnTo>
                    <a:pt x="21604" y="147354"/>
                  </a:lnTo>
                  <a:lnTo>
                    <a:pt x="30281" y="154454"/>
                  </a:lnTo>
                  <a:lnTo>
                    <a:pt x="52400" y="162342"/>
                  </a:lnTo>
                  <a:lnTo>
                    <a:pt x="85571" y="161194"/>
                  </a:lnTo>
                  <a:lnTo>
                    <a:pt x="117627" y="147856"/>
                  </a:lnTo>
                  <a:lnTo>
                    <a:pt x="143762" y="123496"/>
                  </a:lnTo>
                  <a:lnTo>
                    <a:pt x="163978" y="84777"/>
                  </a:lnTo>
                  <a:lnTo>
                    <a:pt x="166141" y="87000"/>
                  </a:lnTo>
                  <a:lnTo>
                    <a:pt x="184659" y="141338"/>
                  </a:lnTo>
                  <a:lnTo>
                    <a:pt x="209795" y="182885"/>
                  </a:lnTo>
                  <a:lnTo>
                    <a:pt x="233637" y="210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38359" y="2597586"/>
              <a:ext cx="160702" cy="441725"/>
            </a:xfrm>
            <a:custGeom>
              <a:avLst/>
              <a:gdLst/>
              <a:ahLst/>
              <a:cxnLst/>
              <a:rect l="0" t="0" r="0" b="0"/>
              <a:pathLst>
                <a:path w="160702" h="441725">
                  <a:moveTo>
                    <a:pt x="31464" y="97709"/>
                  </a:moveTo>
                  <a:lnTo>
                    <a:pt x="31464" y="156326"/>
                  </a:lnTo>
                  <a:lnTo>
                    <a:pt x="32634" y="211670"/>
                  </a:lnTo>
                  <a:lnTo>
                    <a:pt x="39870" y="260677"/>
                  </a:lnTo>
                  <a:lnTo>
                    <a:pt x="48253" y="311072"/>
                  </a:lnTo>
                  <a:lnTo>
                    <a:pt x="54798" y="373735"/>
                  </a:lnTo>
                  <a:lnTo>
                    <a:pt x="57485" y="421650"/>
                  </a:lnTo>
                  <a:lnTo>
                    <a:pt x="55830" y="436502"/>
                  </a:lnTo>
                  <a:lnTo>
                    <a:pt x="53558" y="441724"/>
                  </a:lnTo>
                  <a:lnTo>
                    <a:pt x="50873" y="440526"/>
                  </a:lnTo>
                  <a:lnTo>
                    <a:pt x="38158" y="404982"/>
                  </a:lnTo>
                  <a:lnTo>
                    <a:pt x="25552" y="345665"/>
                  </a:lnTo>
                  <a:lnTo>
                    <a:pt x="15609" y="284555"/>
                  </a:lnTo>
                  <a:lnTo>
                    <a:pt x="2986" y="222094"/>
                  </a:lnTo>
                  <a:lnTo>
                    <a:pt x="492" y="164696"/>
                  </a:lnTo>
                  <a:lnTo>
                    <a:pt x="0" y="105178"/>
                  </a:lnTo>
                  <a:lnTo>
                    <a:pt x="2272" y="74123"/>
                  </a:lnTo>
                  <a:lnTo>
                    <a:pt x="16706" y="38078"/>
                  </a:lnTo>
                  <a:lnTo>
                    <a:pt x="29195" y="20124"/>
                  </a:lnTo>
                  <a:lnTo>
                    <a:pt x="45664" y="7465"/>
                  </a:lnTo>
                  <a:lnTo>
                    <a:pt x="54969" y="2451"/>
                  </a:lnTo>
                  <a:lnTo>
                    <a:pt x="74667" y="0"/>
                  </a:lnTo>
                  <a:lnTo>
                    <a:pt x="95119" y="3980"/>
                  </a:lnTo>
                  <a:lnTo>
                    <a:pt x="115907" y="13548"/>
                  </a:lnTo>
                  <a:lnTo>
                    <a:pt x="133726" y="31838"/>
                  </a:lnTo>
                  <a:lnTo>
                    <a:pt x="153791" y="68443"/>
                  </a:lnTo>
                  <a:lnTo>
                    <a:pt x="160701" y="95230"/>
                  </a:lnTo>
                  <a:lnTo>
                    <a:pt x="155605" y="147435"/>
                  </a:lnTo>
                  <a:lnTo>
                    <a:pt x="152830" y="158936"/>
                  </a:lnTo>
                  <a:lnTo>
                    <a:pt x="147470" y="167773"/>
                  </a:lnTo>
                  <a:lnTo>
                    <a:pt x="132155" y="180711"/>
                  </a:lnTo>
                  <a:lnTo>
                    <a:pt x="94898" y="197379"/>
                  </a:lnTo>
                  <a:lnTo>
                    <a:pt x="63050" y="202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1533" y="2642653"/>
              <a:ext cx="165933" cy="158415"/>
            </a:xfrm>
            <a:custGeom>
              <a:avLst/>
              <a:gdLst/>
              <a:ahLst/>
              <a:cxnLst/>
              <a:rect l="0" t="0" r="0" b="0"/>
              <a:pathLst>
                <a:path w="165933" h="158415">
                  <a:moveTo>
                    <a:pt x="102560" y="21056"/>
                  </a:moveTo>
                  <a:lnTo>
                    <a:pt x="91382" y="9878"/>
                  </a:lnTo>
                  <a:lnTo>
                    <a:pt x="84579" y="7755"/>
                  </a:lnTo>
                  <a:lnTo>
                    <a:pt x="67663" y="8516"/>
                  </a:lnTo>
                  <a:lnTo>
                    <a:pt x="51565" y="15873"/>
                  </a:lnTo>
                  <a:lnTo>
                    <a:pt x="22167" y="39660"/>
                  </a:lnTo>
                  <a:lnTo>
                    <a:pt x="6470" y="65563"/>
                  </a:lnTo>
                  <a:lnTo>
                    <a:pt x="0" y="101054"/>
                  </a:lnTo>
                  <a:lnTo>
                    <a:pt x="4725" y="121342"/>
                  </a:lnTo>
                  <a:lnTo>
                    <a:pt x="15794" y="138157"/>
                  </a:lnTo>
                  <a:lnTo>
                    <a:pt x="32412" y="153430"/>
                  </a:lnTo>
                  <a:lnTo>
                    <a:pt x="42926" y="157268"/>
                  </a:lnTo>
                  <a:lnTo>
                    <a:pt x="67088" y="158414"/>
                  </a:lnTo>
                  <a:lnTo>
                    <a:pt x="101408" y="146893"/>
                  </a:lnTo>
                  <a:lnTo>
                    <a:pt x="133805" y="128661"/>
                  </a:lnTo>
                  <a:lnTo>
                    <a:pt x="160040" y="97263"/>
                  </a:lnTo>
                  <a:lnTo>
                    <a:pt x="165932" y="71694"/>
                  </a:lnTo>
                  <a:lnTo>
                    <a:pt x="163480" y="47071"/>
                  </a:lnTo>
                  <a:lnTo>
                    <a:pt x="154592" y="28329"/>
                  </a:lnTo>
                  <a:lnTo>
                    <a:pt x="136604" y="15320"/>
                  </a:lnTo>
                  <a:lnTo>
                    <a:pt x="920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69174" y="2602734"/>
              <a:ext cx="167428" cy="187318"/>
            </a:xfrm>
            <a:custGeom>
              <a:avLst/>
              <a:gdLst/>
              <a:ahLst/>
              <a:cxnLst/>
              <a:rect l="0" t="0" r="0" b="0"/>
              <a:pathLst>
                <a:path w="167428" h="187318">
                  <a:moveTo>
                    <a:pt x="127075" y="8333"/>
                  </a:moveTo>
                  <a:lnTo>
                    <a:pt x="89596" y="0"/>
                  </a:lnTo>
                  <a:lnTo>
                    <a:pt x="65964" y="1120"/>
                  </a:lnTo>
                  <a:lnTo>
                    <a:pt x="34098" y="14905"/>
                  </a:lnTo>
                  <a:lnTo>
                    <a:pt x="17122" y="27241"/>
                  </a:lnTo>
                  <a:lnTo>
                    <a:pt x="0" y="52930"/>
                  </a:lnTo>
                  <a:lnTo>
                    <a:pt x="1413" y="60291"/>
                  </a:lnTo>
                  <a:lnTo>
                    <a:pt x="7036" y="66368"/>
                  </a:lnTo>
                  <a:lnTo>
                    <a:pt x="15463" y="71590"/>
                  </a:lnTo>
                  <a:lnTo>
                    <a:pt x="72790" y="83777"/>
                  </a:lnTo>
                  <a:lnTo>
                    <a:pt x="134094" y="108215"/>
                  </a:lnTo>
                  <a:lnTo>
                    <a:pt x="157101" y="121355"/>
                  </a:lnTo>
                  <a:lnTo>
                    <a:pt x="163469" y="129305"/>
                  </a:lnTo>
                  <a:lnTo>
                    <a:pt x="166546" y="138114"/>
                  </a:lnTo>
                  <a:lnTo>
                    <a:pt x="167427" y="147496"/>
                  </a:lnTo>
                  <a:lnTo>
                    <a:pt x="163335" y="154921"/>
                  </a:lnTo>
                  <a:lnTo>
                    <a:pt x="146310" y="166290"/>
                  </a:lnTo>
                  <a:lnTo>
                    <a:pt x="116006" y="179267"/>
                  </a:lnTo>
                  <a:lnTo>
                    <a:pt x="53405" y="186257"/>
                  </a:lnTo>
                  <a:lnTo>
                    <a:pt x="32318" y="18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12062" y="266370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1463" y="58617"/>
                  </a:lnTo>
                  <a:lnTo>
                    <a:pt x="193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12062" y="2547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92510" y="2432082"/>
              <a:ext cx="24600" cy="357970"/>
            </a:xfrm>
            <a:custGeom>
              <a:avLst/>
              <a:gdLst/>
              <a:ahLst/>
              <a:cxnLst/>
              <a:rect l="0" t="0" r="0" b="0"/>
              <a:pathLst>
                <a:path w="24600" h="357970">
                  <a:moveTo>
                    <a:pt x="9065" y="0"/>
                  </a:moveTo>
                  <a:lnTo>
                    <a:pt x="0" y="58617"/>
                  </a:lnTo>
                  <a:lnTo>
                    <a:pt x="4559" y="104586"/>
                  </a:lnTo>
                  <a:lnTo>
                    <a:pt x="7730" y="160840"/>
                  </a:lnTo>
                  <a:lnTo>
                    <a:pt x="14259" y="216373"/>
                  </a:lnTo>
                  <a:lnTo>
                    <a:pt x="18013" y="269871"/>
                  </a:lnTo>
                  <a:lnTo>
                    <a:pt x="24599" y="331897"/>
                  </a:lnTo>
                  <a:lnTo>
                    <a:pt x="1959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38404" y="257948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4" y="0"/>
                  </a:lnTo>
                  <a:lnTo>
                    <a:pt x="86080" y="8406"/>
                  </a:lnTo>
                  <a:lnTo>
                    <a:pt x="2939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70031" y="264265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6402" y="58616"/>
                  </a:lnTo>
                  <a:lnTo>
                    <a:pt x="1265" y="11162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0559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64788" y="2590010"/>
              <a:ext cx="115814" cy="234057"/>
            </a:xfrm>
            <a:custGeom>
              <a:avLst/>
              <a:gdLst/>
              <a:ahLst/>
              <a:cxnLst/>
              <a:rect l="0" t="0" r="0" b="0"/>
              <a:pathLst>
                <a:path w="115814" h="234057">
                  <a:moveTo>
                    <a:pt x="0" y="52643"/>
                  </a:moveTo>
                  <a:lnTo>
                    <a:pt x="11452" y="106787"/>
                  </a:lnTo>
                  <a:lnTo>
                    <a:pt x="29367" y="168437"/>
                  </a:lnTo>
                  <a:lnTo>
                    <a:pt x="60294" y="230007"/>
                  </a:lnTo>
                  <a:lnTo>
                    <a:pt x="65931" y="234056"/>
                  </a:lnTo>
                  <a:lnTo>
                    <a:pt x="70860" y="233247"/>
                  </a:lnTo>
                  <a:lnTo>
                    <a:pt x="75316" y="229197"/>
                  </a:lnTo>
                  <a:lnTo>
                    <a:pt x="80267" y="212220"/>
                  </a:lnTo>
                  <a:lnTo>
                    <a:pt x="92111" y="156975"/>
                  </a:lnTo>
                  <a:lnTo>
                    <a:pt x="105455" y="104404"/>
                  </a:lnTo>
                  <a:lnTo>
                    <a:pt x="113766" y="4895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33243" y="2583016"/>
              <a:ext cx="174215" cy="230235"/>
            </a:xfrm>
            <a:custGeom>
              <a:avLst/>
              <a:gdLst/>
              <a:ahLst/>
              <a:cxnLst/>
              <a:rect l="0" t="0" r="0" b="0"/>
              <a:pathLst>
                <a:path w="174215" h="230235">
                  <a:moveTo>
                    <a:pt x="0" y="133336"/>
                  </a:moveTo>
                  <a:lnTo>
                    <a:pt x="53875" y="115378"/>
                  </a:lnTo>
                  <a:lnTo>
                    <a:pt x="115922" y="93526"/>
                  </a:lnTo>
                  <a:lnTo>
                    <a:pt x="162882" y="62525"/>
                  </a:lnTo>
                  <a:lnTo>
                    <a:pt x="171828" y="42593"/>
                  </a:lnTo>
                  <a:lnTo>
                    <a:pt x="174214" y="30727"/>
                  </a:lnTo>
                  <a:lnTo>
                    <a:pt x="172294" y="21646"/>
                  </a:lnTo>
                  <a:lnTo>
                    <a:pt x="167506" y="14422"/>
                  </a:lnTo>
                  <a:lnTo>
                    <a:pt x="160804" y="8437"/>
                  </a:lnTo>
                  <a:lnTo>
                    <a:pt x="140878" y="1786"/>
                  </a:lnTo>
                  <a:lnTo>
                    <a:pt x="117595" y="0"/>
                  </a:lnTo>
                  <a:lnTo>
                    <a:pt x="95548" y="3106"/>
                  </a:lnTo>
                  <a:lnTo>
                    <a:pt x="77172" y="11505"/>
                  </a:lnTo>
                  <a:lnTo>
                    <a:pt x="24771" y="56391"/>
                  </a:lnTo>
                  <a:lnTo>
                    <a:pt x="9159" y="82851"/>
                  </a:lnTo>
                  <a:lnTo>
                    <a:pt x="2714" y="124097"/>
                  </a:lnTo>
                  <a:lnTo>
                    <a:pt x="11982" y="167773"/>
                  </a:lnTo>
                  <a:lnTo>
                    <a:pt x="29547" y="204761"/>
                  </a:lnTo>
                  <a:lnTo>
                    <a:pt x="45887" y="220842"/>
                  </a:lnTo>
                  <a:lnTo>
                    <a:pt x="55158" y="226769"/>
                  </a:lnTo>
                  <a:lnTo>
                    <a:pt x="77937" y="230234"/>
                  </a:lnTo>
                  <a:lnTo>
                    <a:pt x="140938" y="221139"/>
                  </a:lnTo>
                  <a:lnTo>
                    <a:pt x="168457" y="217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55939" y="2528500"/>
              <a:ext cx="116915" cy="436989"/>
            </a:xfrm>
            <a:custGeom>
              <a:avLst/>
              <a:gdLst/>
              <a:ahLst/>
              <a:cxnLst/>
              <a:rect l="0" t="0" r="0" b="0"/>
              <a:pathLst>
                <a:path w="116915" h="436989">
                  <a:moveTo>
                    <a:pt x="8972" y="135209"/>
                  </a:moveTo>
                  <a:lnTo>
                    <a:pt x="16208" y="162765"/>
                  </a:lnTo>
                  <a:lnTo>
                    <a:pt x="21971" y="218988"/>
                  </a:lnTo>
                  <a:lnTo>
                    <a:pt x="27642" y="267657"/>
                  </a:lnTo>
                  <a:lnTo>
                    <a:pt x="35147" y="330218"/>
                  </a:lnTo>
                  <a:lnTo>
                    <a:pt x="46725" y="393182"/>
                  </a:lnTo>
                  <a:lnTo>
                    <a:pt x="48625" y="435214"/>
                  </a:lnTo>
                  <a:lnTo>
                    <a:pt x="47106" y="436988"/>
                  </a:lnTo>
                  <a:lnTo>
                    <a:pt x="44924" y="434661"/>
                  </a:lnTo>
                  <a:lnTo>
                    <a:pt x="38013" y="381690"/>
                  </a:lnTo>
                  <a:lnTo>
                    <a:pt x="26017" y="327656"/>
                  </a:lnTo>
                  <a:lnTo>
                    <a:pt x="6318" y="267547"/>
                  </a:lnTo>
                  <a:lnTo>
                    <a:pt x="0" y="206280"/>
                  </a:lnTo>
                  <a:lnTo>
                    <a:pt x="2025" y="155488"/>
                  </a:lnTo>
                  <a:lnTo>
                    <a:pt x="6914" y="103393"/>
                  </a:lnTo>
                  <a:lnTo>
                    <a:pt x="14155" y="44567"/>
                  </a:lnTo>
                  <a:lnTo>
                    <a:pt x="29096" y="10086"/>
                  </a:lnTo>
                  <a:lnTo>
                    <a:pt x="37596" y="3831"/>
                  </a:lnTo>
                  <a:lnTo>
                    <a:pt x="59518" y="0"/>
                  </a:lnTo>
                  <a:lnTo>
                    <a:pt x="78621" y="5316"/>
                  </a:lnTo>
                  <a:lnTo>
                    <a:pt x="86990" y="10009"/>
                  </a:lnTo>
                  <a:lnTo>
                    <a:pt x="99410" y="27702"/>
                  </a:lnTo>
                  <a:lnTo>
                    <a:pt x="116914" y="71600"/>
                  </a:lnTo>
                  <a:lnTo>
                    <a:pt x="116864" y="109083"/>
                  </a:lnTo>
                  <a:lnTo>
                    <a:pt x="109441" y="144236"/>
                  </a:lnTo>
                  <a:lnTo>
                    <a:pt x="94243" y="171289"/>
                  </a:lnTo>
                  <a:lnTo>
                    <a:pt x="63744" y="194123"/>
                  </a:lnTo>
                  <a:lnTo>
                    <a:pt x="19501" y="208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51068" y="2579481"/>
              <a:ext cx="101123" cy="173740"/>
            </a:xfrm>
            <a:custGeom>
              <a:avLst/>
              <a:gdLst/>
              <a:ahLst/>
              <a:cxnLst/>
              <a:rect l="0" t="0" r="0" b="0"/>
              <a:pathLst>
                <a:path w="101123" h="173740">
                  <a:moveTo>
                    <a:pt x="77056" y="10529"/>
                  </a:moveTo>
                  <a:lnTo>
                    <a:pt x="60288" y="16118"/>
                  </a:lnTo>
                  <a:lnTo>
                    <a:pt x="45817" y="28221"/>
                  </a:lnTo>
                  <a:lnTo>
                    <a:pt x="17463" y="64586"/>
                  </a:lnTo>
                  <a:lnTo>
                    <a:pt x="1947" y="100765"/>
                  </a:lnTo>
                  <a:lnTo>
                    <a:pt x="0" y="124334"/>
                  </a:lnTo>
                  <a:lnTo>
                    <a:pt x="8283" y="168060"/>
                  </a:lnTo>
                  <a:lnTo>
                    <a:pt x="12490" y="172871"/>
                  </a:lnTo>
                  <a:lnTo>
                    <a:pt x="17634" y="173739"/>
                  </a:lnTo>
                  <a:lnTo>
                    <a:pt x="31929" y="167295"/>
                  </a:lnTo>
                  <a:lnTo>
                    <a:pt x="63945" y="143936"/>
                  </a:lnTo>
                  <a:lnTo>
                    <a:pt x="81367" y="124803"/>
                  </a:lnTo>
                  <a:lnTo>
                    <a:pt x="98741" y="88712"/>
                  </a:lnTo>
                  <a:lnTo>
                    <a:pt x="101122" y="65164"/>
                  </a:lnTo>
                  <a:lnTo>
                    <a:pt x="90044" y="9534"/>
                  </a:lnTo>
                  <a:lnTo>
                    <a:pt x="87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01823" y="2579481"/>
              <a:ext cx="271905" cy="163879"/>
            </a:xfrm>
            <a:custGeom>
              <a:avLst/>
              <a:gdLst/>
              <a:ahLst/>
              <a:cxnLst/>
              <a:rect l="0" t="0" r="0" b="0"/>
              <a:pathLst>
                <a:path w="271905" h="163879">
                  <a:moveTo>
                    <a:pt x="0" y="42114"/>
                  </a:moveTo>
                  <a:lnTo>
                    <a:pt x="14655" y="100731"/>
                  </a:lnTo>
                  <a:lnTo>
                    <a:pt x="24749" y="135522"/>
                  </a:lnTo>
                  <a:lnTo>
                    <a:pt x="30538" y="144160"/>
                  </a:lnTo>
                  <a:lnTo>
                    <a:pt x="46328" y="156878"/>
                  </a:lnTo>
                  <a:lnTo>
                    <a:pt x="55452" y="158398"/>
                  </a:lnTo>
                  <a:lnTo>
                    <a:pt x="74949" y="153847"/>
                  </a:lnTo>
                  <a:lnTo>
                    <a:pt x="92193" y="137787"/>
                  </a:lnTo>
                  <a:lnTo>
                    <a:pt x="122326" y="94938"/>
                  </a:lnTo>
                  <a:lnTo>
                    <a:pt x="128345" y="92538"/>
                  </a:lnTo>
                  <a:lnTo>
                    <a:pt x="133526" y="95617"/>
                  </a:lnTo>
                  <a:lnTo>
                    <a:pt x="175896" y="153005"/>
                  </a:lnTo>
                  <a:lnTo>
                    <a:pt x="195940" y="161589"/>
                  </a:lnTo>
                  <a:lnTo>
                    <a:pt x="207836" y="163878"/>
                  </a:lnTo>
                  <a:lnTo>
                    <a:pt x="230412" y="160183"/>
                  </a:lnTo>
                  <a:lnTo>
                    <a:pt x="241345" y="155921"/>
                  </a:lnTo>
                  <a:lnTo>
                    <a:pt x="256614" y="141828"/>
                  </a:lnTo>
                  <a:lnTo>
                    <a:pt x="262323" y="133157"/>
                  </a:lnTo>
                  <a:lnTo>
                    <a:pt x="270358" y="98596"/>
                  </a:lnTo>
                  <a:lnTo>
                    <a:pt x="271904" y="4616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15051" y="2574936"/>
              <a:ext cx="150073" cy="194059"/>
            </a:xfrm>
            <a:custGeom>
              <a:avLst/>
              <a:gdLst/>
              <a:ahLst/>
              <a:cxnLst/>
              <a:rect l="0" t="0" r="0" b="0"/>
              <a:pathLst>
                <a:path w="150073" h="194059">
                  <a:moveTo>
                    <a:pt x="23684" y="78245"/>
                  </a:moveTo>
                  <a:lnTo>
                    <a:pt x="82302" y="87310"/>
                  </a:lnTo>
                  <a:lnTo>
                    <a:pt x="117092" y="82751"/>
                  </a:lnTo>
                  <a:lnTo>
                    <a:pt x="144038" y="68402"/>
                  </a:lnTo>
                  <a:lnTo>
                    <a:pt x="148374" y="61154"/>
                  </a:lnTo>
                  <a:lnTo>
                    <a:pt x="150072" y="43743"/>
                  </a:lnTo>
                  <a:lnTo>
                    <a:pt x="138861" y="14210"/>
                  </a:lnTo>
                  <a:lnTo>
                    <a:pt x="130885" y="7479"/>
                  </a:lnTo>
                  <a:lnTo>
                    <a:pt x="109544" y="0"/>
                  </a:lnTo>
                  <a:lnTo>
                    <a:pt x="76811" y="1379"/>
                  </a:lnTo>
                  <a:lnTo>
                    <a:pt x="58605" y="12497"/>
                  </a:lnTo>
                  <a:lnTo>
                    <a:pt x="14549" y="59405"/>
                  </a:lnTo>
                  <a:lnTo>
                    <a:pt x="2856" y="84299"/>
                  </a:lnTo>
                  <a:lnTo>
                    <a:pt x="0" y="107842"/>
                  </a:lnTo>
                  <a:lnTo>
                    <a:pt x="3800" y="128834"/>
                  </a:lnTo>
                  <a:lnTo>
                    <a:pt x="13287" y="145963"/>
                  </a:lnTo>
                  <a:lnTo>
                    <a:pt x="37371" y="168759"/>
                  </a:lnTo>
                  <a:lnTo>
                    <a:pt x="66735" y="184743"/>
                  </a:lnTo>
                  <a:lnTo>
                    <a:pt x="107913" y="194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07192" y="2547896"/>
              <a:ext cx="115814" cy="209007"/>
            </a:xfrm>
            <a:custGeom>
              <a:avLst/>
              <a:gdLst/>
              <a:ahLst/>
              <a:cxnLst/>
              <a:rect l="0" t="0" r="0" b="0"/>
              <a:pathLst>
                <a:path w="115814" h="209007">
                  <a:moveTo>
                    <a:pt x="0" y="115813"/>
                  </a:moveTo>
                  <a:lnTo>
                    <a:pt x="19128" y="178094"/>
                  </a:lnTo>
                  <a:lnTo>
                    <a:pt x="30338" y="204715"/>
                  </a:lnTo>
                  <a:lnTo>
                    <a:pt x="34264" y="209006"/>
                  </a:lnTo>
                  <a:lnTo>
                    <a:pt x="36880" y="207188"/>
                  </a:lnTo>
                  <a:lnTo>
                    <a:pt x="38625" y="201296"/>
                  </a:lnTo>
                  <a:lnTo>
                    <a:pt x="35491" y="176237"/>
                  </a:lnTo>
                  <a:lnTo>
                    <a:pt x="19055" y="136328"/>
                  </a:lnTo>
                  <a:lnTo>
                    <a:pt x="21113" y="103954"/>
                  </a:lnTo>
                  <a:lnTo>
                    <a:pt x="30302" y="67586"/>
                  </a:lnTo>
                  <a:lnTo>
                    <a:pt x="53776" y="33151"/>
                  </a:lnTo>
                  <a:lnTo>
                    <a:pt x="68354" y="19413"/>
                  </a:lnTo>
                  <a:lnTo>
                    <a:pt x="100069" y="41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611571" y="2632124"/>
              <a:ext cx="130357" cy="163529"/>
            </a:xfrm>
            <a:custGeom>
              <a:avLst/>
              <a:gdLst/>
              <a:ahLst/>
              <a:cxnLst/>
              <a:rect l="0" t="0" r="0" b="0"/>
              <a:pathLst>
                <a:path w="130357" h="163529">
                  <a:moveTo>
                    <a:pt x="74647" y="0"/>
                  </a:moveTo>
                  <a:lnTo>
                    <a:pt x="52290" y="0"/>
                  </a:lnTo>
                  <a:lnTo>
                    <a:pt x="43365" y="3509"/>
                  </a:lnTo>
                  <a:lnTo>
                    <a:pt x="27208" y="16767"/>
                  </a:lnTo>
                  <a:lnTo>
                    <a:pt x="4959" y="49552"/>
                  </a:lnTo>
                  <a:lnTo>
                    <a:pt x="0" y="75445"/>
                  </a:lnTo>
                  <a:lnTo>
                    <a:pt x="6349" y="124607"/>
                  </a:lnTo>
                  <a:lnTo>
                    <a:pt x="21135" y="151824"/>
                  </a:lnTo>
                  <a:lnTo>
                    <a:pt x="29614" y="157368"/>
                  </a:lnTo>
                  <a:lnTo>
                    <a:pt x="51512" y="163528"/>
                  </a:lnTo>
                  <a:lnTo>
                    <a:pt x="73723" y="160027"/>
                  </a:lnTo>
                  <a:lnTo>
                    <a:pt x="102839" y="144901"/>
                  </a:lnTo>
                  <a:lnTo>
                    <a:pt x="117592" y="131081"/>
                  </a:lnTo>
                  <a:lnTo>
                    <a:pt x="128048" y="113240"/>
                  </a:lnTo>
                  <a:lnTo>
                    <a:pt x="130356" y="93613"/>
                  </a:lnTo>
                  <a:lnTo>
                    <a:pt x="119287" y="43133"/>
                  </a:lnTo>
                  <a:lnTo>
                    <a:pt x="10623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791774" y="2427520"/>
              <a:ext cx="105015" cy="383589"/>
            </a:xfrm>
            <a:custGeom>
              <a:avLst/>
              <a:gdLst/>
              <a:ahLst/>
              <a:cxnLst/>
              <a:rect l="0" t="0" r="0" b="0"/>
              <a:pathLst>
                <a:path w="105015" h="383589">
                  <a:moveTo>
                    <a:pt x="41842" y="383588"/>
                  </a:moveTo>
                  <a:lnTo>
                    <a:pt x="38723" y="340897"/>
                  </a:lnTo>
                  <a:lnTo>
                    <a:pt x="27188" y="288068"/>
                  </a:lnTo>
                  <a:lnTo>
                    <a:pt x="13645" y="228543"/>
                  </a:lnTo>
                  <a:lnTo>
                    <a:pt x="4372" y="179982"/>
                  </a:lnTo>
                  <a:lnTo>
                    <a:pt x="646" y="117939"/>
                  </a:lnTo>
                  <a:lnTo>
                    <a:pt x="0" y="67011"/>
                  </a:lnTo>
                  <a:lnTo>
                    <a:pt x="2189" y="35827"/>
                  </a:lnTo>
                  <a:lnTo>
                    <a:pt x="10960" y="14168"/>
                  </a:lnTo>
                  <a:lnTo>
                    <a:pt x="18915" y="7457"/>
                  </a:lnTo>
                  <a:lnTo>
                    <a:pt x="40231" y="0"/>
                  </a:lnTo>
                  <a:lnTo>
                    <a:pt x="72951" y="1391"/>
                  </a:lnTo>
                  <a:lnTo>
                    <a:pt x="105014" y="15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654632" y="2600538"/>
              <a:ext cx="252685" cy="27196"/>
            </a:xfrm>
            <a:custGeom>
              <a:avLst/>
              <a:gdLst/>
              <a:ahLst/>
              <a:cxnLst/>
              <a:rect l="0" t="0" r="0" b="0"/>
              <a:pathLst>
                <a:path w="252685" h="27196">
                  <a:moveTo>
                    <a:pt x="252684" y="0"/>
                  </a:moveTo>
                  <a:lnTo>
                    <a:pt x="247095" y="16768"/>
                  </a:lnTo>
                  <a:lnTo>
                    <a:pt x="240769" y="21707"/>
                  </a:lnTo>
                  <a:lnTo>
                    <a:pt x="221262" y="27195"/>
                  </a:lnTo>
                  <a:lnTo>
                    <a:pt x="164546" y="22313"/>
                  </a:lnTo>
                  <a:lnTo>
                    <a:pt x="114001" y="13203"/>
                  </a:lnTo>
                  <a:lnTo>
                    <a:pt x="52621" y="36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92344" y="3204952"/>
              <a:ext cx="30123" cy="322095"/>
            </a:xfrm>
            <a:custGeom>
              <a:avLst/>
              <a:gdLst/>
              <a:ahLst/>
              <a:cxnLst/>
              <a:rect l="0" t="0" r="0" b="0"/>
              <a:pathLst>
                <a:path w="30123" h="322095">
                  <a:moveTo>
                    <a:pt x="9065" y="16768"/>
                  </a:moveTo>
                  <a:lnTo>
                    <a:pt x="3476" y="0"/>
                  </a:lnTo>
                  <a:lnTo>
                    <a:pt x="1829" y="910"/>
                  </a:lnTo>
                  <a:lnTo>
                    <a:pt x="0" y="17519"/>
                  </a:lnTo>
                  <a:lnTo>
                    <a:pt x="7063" y="75748"/>
                  </a:lnTo>
                  <a:lnTo>
                    <a:pt x="11591" y="123931"/>
                  </a:lnTo>
                  <a:lnTo>
                    <a:pt x="20342" y="178371"/>
                  </a:lnTo>
                  <a:lnTo>
                    <a:pt x="27224" y="232716"/>
                  </a:lnTo>
                  <a:lnTo>
                    <a:pt x="29550" y="293001"/>
                  </a:lnTo>
                  <a:lnTo>
                    <a:pt x="30122" y="322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35538" y="3179606"/>
              <a:ext cx="301694" cy="325080"/>
            </a:xfrm>
            <a:custGeom>
              <a:avLst/>
              <a:gdLst/>
              <a:ahLst/>
              <a:cxnLst/>
              <a:rect l="0" t="0" r="0" b="0"/>
              <a:pathLst>
                <a:path w="301694" h="325080">
                  <a:moveTo>
                    <a:pt x="160669" y="0"/>
                  </a:moveTo>
                  <a:lnTo>
                    <a:pt x="100728" y="19128"/>
                  </a:lnTo>
                  <a:lnTo>
                    <a:pt x="45230" y="57769"/>
                  </a:lnTo>
                  <a:lnTo>
                    <a:pt x="22610" y="85747"/>
                  </a:lnTo>
                  <a:lnTo>
                    <a:pt x="0" y="137070"/>
                  </a:lnTo>
                  <a:lnTo>
                    <a:pt x="987" y="194665"/>
                  </a:lnTo>
                  <a:lnTo>
                    <a:pt x="4562" y="236923"/>
                  </a:lnTo>
                  <a:lnTo>
                    <a:pt x="19399" y="271020"/>
                  </a:lnTo>
                  <a:lnTo>
                    <a:pt x="52219" y="311525"/>
                  </a:lnTo>
                  <a:lnTo>
                    <a:pt x="72305" y="319780"/>
                  </a:lnTo>
                  <a:lnTo>
                    <a:pt x="123328" y="325079"/>
                  </a:lnTo>
                  <a:lnTo>
                    <a:pt x="147583" y="319564"/>
                  </a:lnTo>
                  <a:lnTo>
                    <a:pt x="177848" y="303306"/>
                  </a:lnTo>
                  <a:lnTo>
                    <a:pt x="234953" y="251582"/>
                  </a:lnTo>
                  <a:lnTo>
                    <a:pt x="271009" y="210352"/>
                  </a:lnTo>
                  <a:lnTo>
                    <a:pt x="292255" y="167243"/>
                  </a:lnTo>
                  <a:lnTo>
                    <a:pt x="301693" y="129622"/>
                  </a:lnTo>
                  <a:lnTo>
                    <a:pt x="295588" y="84876"/>
                  </a:lnTo>
                  <a:lnTo>
                    <a:pt x="283313" y="52834"/>
                  </a:lnTo>
                  <a:lnTo>
                    <a:pt x="277527" y="42242"/>
                  </a:lnTo>
                  <a:lnTo>
                    <a:pt x="258619" y="24233"/>
                  </a:lnTo>
                  <a:lnTo>
                    <a:pt x="247026" y="16155"/>
                  </a:lnTo>
                  <a:lnTo>
                    <a:pt x="218547" y="7180"/>
                  </a:lnTo>
                  <a:lnTo>
                    <a:pt x="175869" y="5247"/>
                  </a:lnTo>
                  <a:lnTo>
                    <a:pt x="12908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38362" y="3442818"/>
              <a:ext cx="48944" cy="136872"/>
            </a:xfrm>
            <a:custGeom>
              <a:avLst/>
              <a:gdLst/>
              <a:ahLst/>
              <a:cxnLst/>
              <a:rect l="0" t="0" r="0" b="0"/>
              <a:pathLst>
                <a:path w="48944" h="136872">
                  <a:moveTo>
                    <a:pt x="10529" y="0"/>
                  </a:moveTo>
                  <a:lnTo>
                    <a:pt x="39838" y="29309"/>
                  </a:lnTo>
                  <a:lnTo>
                    <a:pt x="46951" y="48901"/>
                  </a:lnTo>
                  <a:lnTo>
                    <a:pt x="48943" y="72037"/>
                  </a:lnTo>
                  <a:lnTo>
                    <a:pt x="45929" y="94018"/>
                  </a:lnTo>
                  <a:lnTo>
                    <a:pt x="34451" y="112366"/>
                  </a:lnTo>
                  <a:lnTo>
                    <a:pt x="14497" y="12961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11758" y="3272835"/>
              <a:ext cx="233346" cy="159758"/>
            </a:xfrm>
            <a:custGeom>
              <a:avLst/>
              <a:gdLst/>
              <a:ahLst/>
              <a:cxnLst/>
              <a:rect l="0" t="0" r="0" b="0"/>
              <a:pathLst>
                <a:path w="233346" h="159758">
                  <a:moveTo>
                    <a:pt x="5589" y="43641"/>
                  </a:moveTo>
                  <a:lnTo>
                    <a:pt x="0" y="60409"/>
                  </a:lnTo>
                  <a:lnTo>
                    <a:pt x="375" y="78000"/>
                  </a:lnTo>
                  <a:lnTo>
                    <a:pt x="6072" y="135470"/>
                  </a:lnTo>
                  <a:lnTo>
                    <a:pt x="10873" y="158154"/>
                  </a:lnTo>
                  <a:lnTo>
                    <a:pt x="12621" y="159757"/>
                  </a:lnTo>
                  <a:lnTo>
                    <a:pt x="16980" y="98987"/>
                  </a:lnTo>
                  <a:lnTo>
                    <a:pt x="30732" y="43997"/>
                  </a:lnTo>
                  <a:lnTo>
                    <a:pt x="36389" y="35690"/>
                  </a:lnTo>
                  <a:lnTo>
                    <a:pt x="52033" y="23340"/>
                  </a:lnTo>
                  <a:lnTo>
                    <a:pt x="61118" y="21918"/>
                  </a:lnTo>
                  <a:lnTo>
                    <a:pt x="80571" y="26577"/>
                  </a:lnTo>
                  <a:lnTo>
                    <a:pt x="113250" y="48633"/>
                  </a:lnTo>
                  <a:lnTo>
                    <a:pt x="127918" y="61848"/>
                  </a:lnTo>
                  <a:lnTo>
                    <a:pt x="131595" y="62798"/>
                  </a:lnTo>
                  <a:lnTo>
                    <a:pt x="132876" y="59922"/>
                  </a:lnTo>
                  <a:lnTo>
                    <a:pt x="133521" y="46198"/>
                  </a:lnTo>
                  <a:lnTo>
                    <a:pt x="137707" y="24500"/>
                  </a:lnTo>
                  <a:lnTo>
                    <a:pt x="142801" y="15673"/>
                  </a:lnTo>
                  <a:lnTo>
                    <a:pt x="157819" y="2745"/>
                  </a:lnTo>
                  <a:lnTo>
                    <a:pt x="166737" y="0"/>
                  </a:lnTo>
                  <a:lnTo>
                    <a:pt x="186005" y="68"/>
                  </a:lnTo>
                  <a:lnTo>
                    <a:pt x="193717" y="4064"/>
                  </a:lnTo>
                  <a:lnTo>
                    <a:pt x="224151" y="45362"/>
                  </a:lnTo>
                  <a:lnTo>
                    <a:pt x="233345" y="81326"/>
                  </a:lnTo>
                  <a:lnTo>
                    <a:pt x="226688" y="138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97610" y="3253305"/>
              <a:ext cx="92205" cy="167048"/>
            </a:xfrm>
            <a:custGeom>
              <a:avLst/>
              <a:gdLst/>
              <a:ahLst/>
              <a:cxnLst/>
              <a:rect l="0" t="0" r="0" b="0"/>
              <a:pathLst>
                <a:path w="92205" h="167048">
                  <a:moveTo>
                    <a:pt x="67178" y="0"/>
                  </a:moveTo>
                  <a:lnTo>
                    <a:pt x="28804" y="29309"/>
                  </a:lnTo>
                  <a:lnTo>
                    <a:pt x="13174" y="55088"/>
                  </a:lnTo>
                  <a:lnTo>
                    <a:pt x="1133" y="90542"/>
                  </a:lnTo>
                  <a:lnTo>
                    <a:pt x="0" y="113941"/>
                  </a:lnTo>
                  <a:lnTo>
                    <a:pt x="4565" y="136038"/>
                  </a:lnTo>
                  <a:lnTo>
                    <a:pt x="14393" y="157558"/>
                  </a:lnTo>
                  <a:lnTo>
                    <a:pt x="21460" y="163530"/>
                  </a:lnTo>
                  <a:lnTo>
                    <a:pt x="29679" y="166342"/>
                  </a:lnTo>
                  <a:lnTo>
                    <a:pt x="38669" y="167047"/>
                  </a:lnTo>
                  <a:lnTo>
                    <a:pt x="54897" y="161591"/>
                  </a:lnTo>
                  <a:lnTo>
                    <a:pt x="62500" y="156860"/>
                  </a:lnTo>
                  <a:lnTo>
                    <a:pt x="74067" y="142245"/>
                  </a:lnTo>
                  <a:lnTo>
                    <a:pt x="91025" y="104267"/>
                  </a:lnTo>
                  <a:lnTo>
                    <a:pt x="92204" y="83776"/>
                  </a:lnTo>
                  <a:lnTo>
                    <a:pt x="7770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96373" y="3242777"/>
              <a:ext cx="126343" cy="164334"/>
            </a:xfrm>
            <a:custGeom>
              <a:avLst/>
              <a:gdLst/>
              <a:ahLst/>
              <a:cxnLst/>
              <a:rect l="0" t="0" r="0" b="0"/>
              <a:pathLst>
                <a:path w="126343" h="164334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53455" y="133766"/>
                  </a:lnTo>
                  <a:lnTo>
                    <a:pt x="80879" y="164333"/>
                  </a:lnTo>
                  <a:lnTo>
                    <a:pt x="85504" y="163368"/>
                  </a:lnTo>
                  <a:lnTo>
                    <a:pt x="88589" y="156875"/>
                  </a:lnTo>
                  <a:lnTo>
                    <a:pt x="105668" y="94664"/>
                  </a:lnTo>
                  <a:lnTo>
                    <a:pt x="123256" y="34696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43772" y="3250175"/>
              <a:ext cx="181171" cy="185138"/>
            </a:xfrm>
            <a:custGeom>
              <a:avLst/>
              <a:gdLst/>
              <a:ahLst/>
              <a:cxnLst/>
              <a:rect l="0" t="0" r="0" b="0"/>
              <a:pathLst>
                <a:path w="181171" h="185138">
                  <a:moveTo>
                    <a:pt x="0" y="76830"/>
                  </a:moveTo>
                  <a:lnTo>
                    <a:pt x="11178" y="88008"/>
                  </a:lnTo>
                  <a:lnTo>
                    <a:pt x="40487" y="100549"/>
                  </a:lnTo>
                  <a:lnTo>
                    <a:pt x="92312" y="106861"/>
                  </a:lnTo>
                  <a:lnTo>
                    <a:pt x="132507" y="105616"/>
                  </a:lnTo>
                  <a:lnTo>
                    <a:pt x="155988" y="97033"/>
                  </a:lnTo>
                  <a:lnTo>
                    <a:pt x="171883" y="82299"/>
                  </a:lnTo>
                  <a:lnTo>
                    <a:pt x="177760" y="73457"/>
                  </a:lnTo>
                  <a:lnTo>
                    <a:pt x="181170" y="54274"/>
                  </a:lnTo>
                  <a:lnTo>
                    <a:pt x="180441" y="44245"/>
                  </a:lnTo>
                  <a:lnTo>
                    <a:pt x="170273" y="26863"/>
                  </a:lnTo>
                  <a:lnTo>
                    <a:pt x="154056" y="12508"/>
                  </a:lnTo>
                  <a:lnTo>
                    <a:pt x="135150" y="2229"/>
                  </a:lnTo>
                  <a:lnTo>
                    <a:pt x="115049" y="0"/>
                  </a:lnTo>
                  <a:lnTo>
                    <a:pt x="73548" y="8102"/>
                  </a:lnTo>
                  <a:lnTo>
                    <a:pt x="55695" y="20547"/>
                  </a:lnTo>
                  <a:lnTo>
                    <a:pt x="41131" y="38948"/>
                  </a:lnTo>
                  <a:lnTo>
                    <a:pt x="27525" y="75615"/>
                  </a:lnTo>
                  <a:lnTo>
                    <a:pt x="24143" y="114945"/>
                  </a:lnTo>
                  <a:lnTo>
                    <a:pt x="27498" y="138223"/>
                  </a:lnTo>
                  <a:lnTo>
                    <a:pt x="36008" y="157148"/>
                  </a:lnTo>
                  <a:lnTo>
                    <a:pt x="41553" y="165470"/>
                  </a:lnTo>
                  <a:lnTo>
                    <a:pt x="57073" y="177837"/>
                  </a:lnTo>
                  <a:lnTo>
                    <a:pt x="66124" y="182772"/>
                  </a:lnTo>
                  <a:lnTo>
                    <a:pt x="85540" y="185137"/>
                  </a:lnTo>
                  <a:lnTo>
                    <a:pt x="126342" y="18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30781" y="3063148"/>
              <a:ext cx="162531" cy="378684"/>
            </a:xfrm>
            <a:custGeom>
              <a:avLst/>
              <a:gdLst/>
              <a:ahLst/>
              <a:cxnLst/>
              <a:rect l="0" t="0" r="0" b="0"/>
              <a:pathLst>
                <a:path w="162531" h="378684">
                  <a:moveTo>
                    <a:pt x="123602" y="253328"/>
                  </a:moveTo>
                  <a:lnTo>
                    <a:pt x="118013" y="236561"/>
                  </a:lnTo>
                  <a:lnTo>
                    <a:pt x="105910" y="222089"/>
                  </a:lnTo>
                  <a:lnTo>
                    <a:pt x="97769" y="214955"/>
                  </a:lnTo>
                  <a:lnTo>
                    <a:pt x="88832" y="211368"/>
                  </a:lnTo>
                  <a:lnTo>
                    <a:pt x="69545" y="210503"/>
                  </a:lnTo>
                  <a:lnTo>
                    <a:pt x="52394" y="217137"/>
                  </a:lnTo>
                  <a:lnTo>
                    <a:pt x="36971" y="229055"/>
                  </a:lnTo>
                  <a:lnTo>
                    <a:pt x="16305" y="255495"/>
                  </a:lnTo>
                  <a:lnTo>
                    <a:pt x="3423" y="286726"/>
                  </a:lnTo>
                  <a:lnTo>
                    <a:pt x="0" y="311845"/>
                  </a:lnTo>
                  <a:lnTo>
                    <a:pt x="4717" y="332368"/>
                  </a:lnTo>
                  <a:lnTo>
                    <a:pt x="26809" y="370197"/>
                  </a:lnTo>
                  <a:lnTo>
                    <a:pt x="35677" y="375694"/>
                  </a:lnTo>
                  <a:lnTo>
                    <a:pt x="58008" y="378683"/>
                  </a:lnTo>
                  <a:lnTo>
                    <a:pt x="77291" y="372993"/>
                  </a:lnTo>
                  <a:lnTo>
                    <a:pt x="85709" y="368199"/>
                  </a:lnTo>
                  <a:lnTo>
                    <a:pt x="98183" y="350396"/>
                  </a:lnTo>
                  <a:lnTo>
                    <a:pt x="126753" y="288511"/>
                  </a:lnTo>
                  <a:lnTo>
                    <a:pt x="143895" y="234152"/>
                  </a:lnTo>
                  <a:lnTo>
                    <a:pt x="154961" y="177067"/>
                  </a:lnTo>
                  <a:lnTo>
                    <a:pt x="162530" y="118818"/>
                  </a:lnTo>
                  <a:lnTo>
                    <a:pt x="161652" y="64515"/>
                  </a:lnTo>
                  <a:lnTo>
                    <a:pt x="150875" y="4942"/>
                  </a:lnTo>
                  <a:lnTo>
                    <a:pt x="146464" y="0"/>
                  </a:lnTo>
                  <a:lnTo>
                    <a:pt x="141183" y="215"/>
                  </a:lnTo>
                  <a:lnTo>
                    <a:pt x="135323" y="3868"/>
                  </a:lnTo>
                  <a:lnTo>
                    <a:pt x="131416" y="10982"/>
                  </a:lnTo>
                  <a:lnTo>
                    <a:pt x="125146" y="56022"/>
                  </a:lnTo>
                  <a:lnTo>
                    <a:pt x="129497" y="115568"/>
                  </a:lnTo>
                  <a:lnTo>
                    <a:pt x="132757" y="166367"/>
                  </a:lnTo>
                  <a:lnTo>
                    <a:pt x="142265" y="227529"/>
                  </a:lnTo>
                  <a:lnTo>
                    <a:pt x="152288" y="275312"/>
                  </a:lnTo>
                  <a:lnTo>
                    <a:pt x="155188" y="295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17554" y="3176427"/>
              <a:ext cx="135238" cy="224278"/>
            </a:xfrm>
            <a:custGeom>
              <a:avLst/>
              <a:gdLst/>
              <a:ahLst/>
              <a:cxnLst/>
              <a:rect l="0" t="0" r="0" b="0"/>
              <a:pathLst>
                <a:path w="135238" h="224278">
                  <a:moveTo>
                    <a:pt x="0" y="140049"/>
                  </a:moveTo>
                  <a:lnTo>
                    <a:pt x="26387" y="124408"/>
                  </a:lnTo>
                  <a:lnTo>
                    <a:pt x="83313" y="105205"/>
                  </a:lnTo>
                  <a:lnTo>
                    <a:pt x="109953" y="88911"/>
                  </a:lnTo>
                  <a:lnTo>
                    <a:pt x="132665" y="69265"/>
                  </a:lnTo>
                  <a:lnTo>
                    <a:pt x="135237" y="61274"/>
                  </a:lnTo>
                  <a:lnTo>
                    <a:pt x="131855" y="43037"/>
                  </a:lnTo>
                  <a:lnTo>
                    <a:pt x="116797" y="18628"/>
                  </a:lnTo>
                  <a:lnTo>
                    <a:pt x="101043" y="6926"/>
                  </a:lnTo>
                  <a:lnTo>
                    <a:pt x="91929" y="2167"/>
                  </a:lnTo>
                  <a:lnTo>
                    <a:pt x="72442" y="0"/>
                  </a:lnTo>
                  <a:lnTo>
                    <a:pt x="62333" y="1060"/>
                  </a:lnTo>
                  <a:lnTo>
                    <a:pt x="54424" y="5275"/>
                  </a:lnTo>
                  <a:lnTo>
                    <a:pt x="42516" y="19319"/>
                  </a:lnTo>
                  <a:lnTo>
                    <a:pt x="29235" y="46955"/>
                  </a:lnTo>
                  <a:lnTo>
                    <a:pt x="27811" y="70208"/>
                  </a:lnTo>
                  <a:lnTo>
                    <a:pt x="39495" y="128642"/>
                  </a:lnTo>
                  <a:lnTo>
                    <a:pt x="60909" y="191445"/>
                  </a:lnTo>
                  <a:lnTo>
                    <a:pt x="72304" y="208125"/>
                  </a:lnTo>
                  <a:lnTo>
                    <a:pt x="80959" y="213509"/>
                  </a:lnTo>
                  <a:lnTo>
                    <a:pt x="126342" y="224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67656" y="3263834"/>
              <a:ext cx="92055" cy="147400"/>
            </a:xfrm>
            <a:custGeom>
              <a:avLst/>
              <a:gdLst/>
              <a:ahLst/>
              <a:cxnLst/>
              <a:rect l="0" t="0" r="0" b="0"/>
              <a:pathLst>
                <a:path w="92055" h="147400">
                  <a:moveTo>
                    <a:pt x="81525" y="0"/>
                  </a:moveTo>
                  <a:lnTo>
                    <a:pt x="57478" y="9575"/>
                  </a:lnTo>
                  <a:lnTo>
                    <a:pt x="21932" y="39403"/>
                  </a:lnTo>
                  <a:lnTo>
                    <a:pt x="6416" y="65487"/>
                  </a:lnTo>
                  <a:lnTo>
                    <a:pt x="0" y="101032"/>
                  </a:lnTo>
                  <a:lnTo>
                    <a:pt x="2608" y="110639"/>
                  </a:lnTo>
                  <a:lnTo>
                    <a:pt x="7857" y="118213"/>
                  </a:lnTo>
                  <a:lnTo>
                    <a:pt x="23047" y="129748"/>
                  </a:lnTo>
                  <a:lnTo>
                    <a:pt x="51330" y="141649"/>
                  </a:lnTo>
                  <a:lnTo>
                    <a:pt x="9205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33409" y="330594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2998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22880" y="3137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28165" y="3232081"/>
              <a:ext cx="273743" cy="158096"/>
            </a:xfrm>
            <a:custGeom>
              <a:avLst/>
              <a:gdLst/>
              <a:ahLst/>
              <a:cxnLst/>
              <a:rect l="0" t="0" r="0" b="0"/>
              <a:pathLst>
                <a:path w="273743" h="158096">
                  <a:moveTo>
                    <a:pt x="0" y="73867"/>
                  </a:moveTo>
                  <a:lnTo>
                    <a:pt x="14655" y="132484"/>
                  </a:lnTo>
                  <a:lnTo>
                    <a:pt x="16789" y="135171"/>
                  </a:lnTo>
                  <a:lnTo>
                    <a:pt x="18212" y="131114"/>
                  </a:lnTo>
                  <a:lnTo>
                    <a:pt x="21853" y="69144"/>
                  </a:lnTo>
                  <a:lnTo>
                    <a:pt x="26480" y="44862"/>
                  </a:lnTo>
                  <a:lnTo>
                    <a:pt x="31691" y="35813"/>
                  </a:lnTo>
                  <a:lnTo>
                    <a:pt x="46841" y="22639"/>
                  </a:lnTo>
                  <a:lnTo>
                    <a:pt x="54624" y="22167"/>
                  </a:lnTo>
                  <a:lnTo>
                    <a:pt x="62153" y="25362"/>
                  </a:lnTo>
                  <a:lnTo>
                    <a:pt x="83926" y="46627"/>
                  </a:lnTo>
                  <a:lnTo>
                    <a:pt x="102077" y="75154"/>
                  </a:lnTo>
                  <a:lnTo>
                    <a:pt x="106656" y="85254"/>
                  </a:lnTo>
                  <a:lnTo>
                    <a:pt x="112049" y="89647"/>
                  </a:lnTo>
                  <a:lnTo>
                    <a:pt x="117983" y="90236"/>
                  </a:lnTo>
                  <a:lnTo>
                    <a:pt x="124279" y="88289"/>
                  </a:lnTo>
                  <a:lnTo>
                    <a:pt x="129646" y="82312"/>
                  </a:lnTo>
                  <a:lnTo>
                    <a:pt x="155262" y="22365"/>
                  </a:lnTo>
                  <a:lnTo>
                    <a:pt x="166882" y="5744"/>
                  </a:lnTo>
                  <a:lnTo>
                    <a:pt x="174425" y="1545"/>
                  </a:lnTo>
                  <a:lnTo>
                    <a:pt x="192166" y="0"/>
                  </a:lnTo>
                  <a:lnTo>
                    <a:pt x="208630" y="6332"/>
                  </a:lnTo>
                  <a:lnTo>
                    <a:pt x="223746" y="18115"/>
                  </a:lnTo>
                  <a:lnTo>
                    <a:pt x="244241" y="44479"/>
                  </a:lnTo>
                  <a:lnTo>
                    <a:pt x="266073" y="100803"/>
                  </a:lnTo>
                  <a:lnTo>
                    <a:pt x="273742" y="158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57360" y="3233721"/>
              <a:ext cx="176175" cy="164371"/>
            </a:xfrm>
            <a:custGeom>
              <a:avLst/>
              <a:gdLst/>
              <a:ahLst/>
              <a:cxnLst/>
              <a:rect l="0" t="0" r="0" b="0"/>
              <a:pathLst>
                <a:path w="176175" h="164371">
                  <a:moveTo>
                    <a:pt x="81417" y="93284"/>
                  </a:moveTo>
                  <a:lnTo>
                    <a:pt x="96072" y="49321"/>
                  </a:lnTo>
                  <a:lnTo>
                    <a:pt x="95866" y="40579"/>
                  </a:lnTo>
                  <a:lnTo>
                    <a:pt x="89399" y="24626"/>
                  </a:lnTo>
                  <a:lnTo>
                    <a:pt x="72603" y="2491"/>
                  </a:lnTo>
                  <a:lnTo>
                    <a:pt x="65013" y="0"/>
                  </a:lnTo>
                  <a:lnTo>
                    <a:pt x="47220" y="3471"/>
                  </a:lnTo>
                  <a:lnTo>
                    <a:pt x="30733" y="15932"/>
                  </a:lnTo>
                  <a:lnTo>
                    <a:pt x="16777" y="33169"/>
                  </a:lnTo>
                  <a:lnTo>
                    <a:pt x="6675" y="52528"/>
                  </a:lnTo>
                  <a:lnTo>
                    <a:pt x="0" y="88747"/>
                  </a:lnTo>
                  <a:lnTo>
                    <a:pt x="4677" y="109205"/>
                  </a:lnTo>
                  <a:lnTo>
                    <a:pt x="9200" y="117936"/>
                  </a:lnTo>
                  <a:lnTo>
                    <a:pt x="15725" y="122586"/>
                  </a:lnTo>
                  <a:lnTo>
                    <a:pt x="23585" y="124517"/>
                  </a:lnTo>
                  <a:lnTo>
                    <a:pt x="32334" y="124635"/>
                  </a:lnTo>
                  <a:lnTo>
                    <a:pt x="40506" y="121204"/>
                  </a:lnTo>
                  <a:lnTo>
                    <a:pt x="55825" y="108032"/>
                  </a:lnTo>
                  <a:lnTo>
                    <a:pt x="64195" y="87361"/>
                  </a:lnTo>
                  <a:lnTo>
                    <a:pt x="66425" y="75297"/>
                  </a:lnTo>
                  <a:lnTo>
                    <a:pt x="69083" y="70764"/>
                  </a:lnTo>
                  <a:lnTo>
                    <a:pt x="72025" y="71252"/>
                  </a:lnTo>
                  <a:lnTo>
                    <a:pt x="103498" y="124437"/>
                  </a:lnTo>
                  <a:lnTo>
                    <a:pt x="118137" y="144565"/>
                  </a:lnTo>
                  <a:lnTo>
                    <a:pt x="136342" y="161309"/>
                  </a:lnTo>
                  <a:lnTo>
                    <a:pt x="144940" y="164370"/>
                  </a:lnTo>
                  <a:lnTo>
                    <a:pt x="153012" y="164071"/>
                  </a:lnTo>
                  <a:lnTo>
                    <a:pt x="176174" y="156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497138" y="3074321"/>
              <a:ext cx="31153" cy="284270"/>
            </a:xfrm>
            <a:custGeom>
              <a:avLst/>
              <a:gdLst/>
              <a:ahLst/>
              <a:cxnLst/>
              <a:rect l="0" t="0" r="0" b="0"/>
              <a:pathLst>
                <a:path w="31153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14258" y="206911"/>
                  </a:lnTo>
                  <a:lnTo>
                    <a:pt x="26602" y="264136"/>
                  </a:lnTo>
                  <a:lnTo>
                    <a:pt x="3115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17354" y="3746443"/>
              <a:ext cx="143827" cy="462666"/>
            </a:xfrm>
            <a:custGeom>
              <a:avLst/>
              <a:gdLst/>
              <a:ahLst/>
              <a:cxnLst/>
              <a:rect l="0" t="0" r="0" b="0"/>
              <a:pathLst>
                <a:path w="143827" h="462666">
                  <a:moveTo>
                    <a:pt x="10397" y="128044"/>
                  </a:moveTo>
                  <a:lnTo>
                    <a:pt x="10397" y="190521"/>
                  </a:lnTo>
                  <a:lnTo>
                    <a:pt x="10397" y="252819"/>
                  </a:lnTo>
                  <a:lnTo>
                    <a:pt x="10397" y="314214"/>
                  </a:lnTo>
                  <a:lnTo>
                    <a:pt x="11567" y="365440"/>
                  </a:lnTo>
                  <a:lnTo>
                    <a:pt x="17633" y="422211"/>
                  </a:lnTo>
                  <a:lnTo>
                    <a:pt x="18780" y="461519"/>
                  </a:lnTo>
                  <a:lnTo>
                    <a:pt x="17156" y="462665"/>
                  </a:lnTo>
                  <a:lnTo>
                    <a:pt x="14903" y="459919"/>
                  </a:lnTo>
                  <a:lnTo>
                    <a:pt x="10990" y="409339"/>
                  </a:lnTo>
                  <a:lnTo>
                    <a:pt x="4925" y="349984"/>
                  </a:lnTo>
                  <a:lnTo>
                    <a:pt x="1367" y="299219"/>
                  </a:lnTo>
                  <a:lnTo>
                    <a:pt x="312" y="247133"/>
                  </a:lnTo>
                  <a:lnTo>
                    <a:pt x="0" y="194655"/>
                  </a:lnTo>
                  <a:lnTo>
                    <a:pt x="7130" y="132926"/>
                  </a:lnTo>
                  <a:lnTo>
                    <a:pt x="12871" y="78792"/>
                  </a:lnTo>
                  <a:lnTo>
                    <a:pt x="24924" y="28368"/>
                  </a:lnTo>
                  <a:lnTo>
                    <a:pt x="30611" y="18309"/>
                  </a:lnTo>
                  <a:lnTo>
                    <a:pt x="46286" y="4014"/>
                  </a:lnTo>
                  <a:lnTo>
                    <a:pt x="68072" y="0"/>
                  </a:lnTo>
                  <a:lnTo>
                    <a:pt x="80432" y="567"/>
                  </a:lnTo>
                  <a:lnTo>
                    <a:pt x="103525" y="10556"/>
                  </a:lnTo>
                  <a:lnTo>
                    <a:pt x="114596" y="18133"/>
                  </a:lnTo>
                  <a:lnTo>
                    <a:pt x="130018" y="39030"/>
                  </a:lnTo>
                  <a:lnTo>
                    <a:pt x="139601" y="65085"/>
                  </a:lnTo>
                  <a:lnTo>
                    <a:pt x="143826" y="110299"/>
                  </a:lnTo>
                  <a:lnTo>
                    <a:pt x="137019" y="146963"/>
                  </a:lnTo>
                  <a:lnTo>
                    <a:pt x="120704" y="178883"/>
                  </a:lnTo>
                  <a:lnTo>
                    <a:pt x="107776" y="195872"/>
                  </a:lnTo>
                  <a:lnTo>
                    <a:pt x="81754" y="213002"/>
                  </a:lnTo>
                  <a:lnTo>
                    <a:pt x="58879" y="215326"/>
                  </a:lnTo>
                  <a:lnTo>
                    <a:pt x="20926" y="21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72286" y="3821844"/>
              <a:ext cx="132500" cy="149361"/>
            </a:xfrm>
            <a:custGeom>
              <a:avLst/>
              <a:gdLst/>
              <a:ahLst/>
              <a:cxnLst/>
              <a:rect l="0" t="0" r="0" b="0"/>
              <a:pathLst>
                <a:path w="132500" h="149361">
                  <a:moveTo>
                    <a:pt x="108149" y="42114"/>
                  </a:moveTo>
                  <a:lnTo>
                    <a:pt x="96970" y="30936"/>
                  </a:lnTo>
                  <a:lnTo>
                    <a:pt x="90168" y="28813"/>
                  </a:lnTo>
                  <a:lnTo>
                    <a:pt x="73252" y="29574"/>
                  </a:lnTo>
                  <a:lnTo>
                    <a:pt x="57154" y="36930"/>
                  </a:lnTo>
                  <a:lnTo>
                    <a:pt x="42201" y="49169"/>
                  </a:lnTo>
                  <a:lnTo>
                    <a:pt x="21798" y="75790"/>
                  </a:lnTo>
                  <a:lnTo>
                    <a:pt x="0" y="126618"/>
                  </a:lnTo>
                  <a:lnTo>
                    <a:pt x="955" y="134714"/>
                  </a:lnTo>
                  <a:lnTo>
                    <a:pt x="5101" y="141283"/>
                  </a:lnTo>
                  <a:lnTo>
                    <a:pt x="11374" y="146831"/>
                  </a:lnTo>
                  <a:lnTo>
                    <a:pt x="19066" y="149360"/>
                  </a:lnTo>
                  <a:lnTo>
                    <a:pt x="36971" y="149051"/>
                  </a:lnTo>
                  <a:lnTo>
                    <a:pt x="66782" y="142300"/>
                  </a:lnTo>
                  <a:lnTo>
                    <a:pt x="92252" y="127301"/>
                  </a:lnTo>
                  <a:lnTo>
                    <a:pt x="114617" y="102450"/>
                  </a:lnTo>
                  <a:lnTo>
                    <a:pt x="130472" y="72860"/>
                  </a:lnTo>
                  <a:lnTo>
                    <a:pt x="132499" y="52269"/>
                  </a:lnTo>
                  <a:lnTo>
                    <a:pt x="128330" y="32590"/>
                  </a:lnTo>
                  <a:lnTo>
                    <a:pt x="118678" y="16044"/>
                  </a:lnTo>
                  <a:lnTo>
                    <a:pt x="111659" y="10696"/>
                  </a:lnTo>
                  <a:lnTo>
                    <a:pt x="765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75192" y="3842901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64663" y="373761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59419" y="3798453"/>
              <a:ext cx="147401" cy="139206"/>
            </a:xfrm>
            <a:custGeom>
              <a:avLst/>
              <a:gdLst/>
              <a:ahLst/>
              <a:cxnLst/>
              <a:rect l="0" t="0" r="0" b="0"/>
              <a:pathLst>
                <a:path w="147401" h="139206">
                  <a:moveTo>
                    <a:pt x="0" y="44448"/>
                  </a:moveTo>
                  <a:lnTo>
                    <a:pt x="3120" y="87140"/>
                  </a:lnTo>
                  <a:lnTo>
                    <a:pt x="5590" y="97476"/>
                  </a:lnTo>
                  <a:lnTo>
                    <a:pt x="7236" y="99687"/>
                  </a:lnTo>
                  <a:lnTo>
                    <a:pt x="18645" y="46275"/>
                  </a:lnTo>
                  <a:lnTo>
                    <a:pt x="25055" y="24203"/>
                  </a:lnTo>
                  <a:lnTo>
                    <a:pt x="30741" y="15744"/>
                  </a:lnTo>
                  <a:lnTo>
                    <a:pt x="46418" y="3225"/>
                  </a:lnTo>
                  <a:lnTo>
                    <a:pt x="65085" y="0"/>
                  </a:lnTo>
                  <a:lnTo>
                    <a:pt x="74976" y="778"/>
                  </a:lnTo>
                  <a:lnTo>
                    <a:pt x="92204" y="11002"/>
                  </a:lnTo>
                  <a:lnTo>
                    <a:pt x="115058" y="39607"/>
                  </a:lnTo>
                  <a:lnTo>
                    <a:pt x="138152" y="85606"/>
                  </a:lnTo>
                  <a:lnTo>
                    <a:pt x="147400" y="139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69989" y="360074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7602"/>
                  </a:lnTo>
                  <a:lnTo>
                    <a:pt x="12998" y="226606"/>
                  </a:lnTo>
                  <a:lnTo>
                    <a:pt x="25055" y="27833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75233" y="3727088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4355" y="17958"/>
                  </a:lnTo>
                  <a:lnTo>
                    <a:pt x="95784" y="31667"/>
                  </a:lnTo>
                  <a:lnTo>
                    <a:pt x="38808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80601" y="3600746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74097"/>
                  </a:lnTo>
                  <a:lnTo>
                    <a:pt x="27028" y="224070"/>
                  </a:lnTo>
                  <a:lnTo>
                    <a:pt x="30685" y="277230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12145" y="3706031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15123" y="29308"/>
                  </a:lnTo>
                  <a:lnTo>
                    <a:pt x="154884" y="55225"/>
                  </a:lnTo>
                  <a:lnTo>
                    <a:pt x="95742" y="76625"/>
                  </a:lnTo>
                  <a:lnTo>
                    <a:pt x="33469" y="911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83012" y="3779730"/>
              <a:ext cx="119427" cy="123381"/>
            </a:xfrm>
            <a:custGeom>
              <a:avLst/>
              <a:gdLst/>
              <a:ahLst/>
              <a:cxnLst/>
              <a:rect l="0" t="0" r="0" b="0"/>
              <a:pathLst>
                <a:path w="119427" h="123381">
                  <a:moveTo>
                    <a:pt x="66045" y="0"/>
                  </a:moveTo>
                  <a:lnTo>
                    <a:pt x="41999" y="9575"/>
                  </a:lnTo>
                  <a:lnTo>
                    <a:pt x="27672" y="20244"/>
                  </a:lnTo>
                  <a:lnTo>
                    <a:pt x="12041" y="44993"/>
                  </a:lnTo>
                  <a:lnTo>
                    <a:pt x="0" y="74552"/>
                  </a:lnTo>
                  <a:lnTo>
                    <a:pt x="203" y="111127"/>
                  </a:lnTo>
                  <a:lnTo>
                    <a:pt x="4602" y="118539"/>
                  </a:lnTo>
                  <a:lnTo>
                    <a:pt x="11045" y="122310"/>
                  </a:lnTo>
                  <a:lnTo>
                    <a:pt x="27563" y="123380"/>
                  </a:lnTo>
                  <a:lnTo>
                    <a:pt x="46602" y="119957"/>
                  </a:lnTo>
                  <a:lnTo>
                    <a:pt x="71463" y="105863"/>
                  </a:lnTo>
                  <a:lnTo>
                    <a:pt x="115037" y="57359"/>
                  </a:lnTo>
                  <a:lnTo>
                    <a:pt x="118594" y="47598"/>
                  </a:lnTo>
                  <a:lnTo>
                    <a:pt x="119426" y="24274"/>
                  </a:lnTo>
                  <a:lnTo>
                    <a:pt x="115670" y="16183"/>
                  </a:lnTo>
                  <a:lnTo>
                    <a:pt x="109656" y="10789"/>
                  </a:lnTo>
                  <a:lnTo>
                    <a:pt x="87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75440" y="3611274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9604" y="48931"/>
                  </a:lnTo>
                  <a:lnTo>
                    <a:pt x="2846" y="96777"/>
                  </a:lnTo>
                  <a:lnTo>
                    <a:pt x="844" y="147998"/>
                  </a:lnTo>
                  <a:lnTo>
                    <a:pt x="250" y="19709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70155" y="3684974"/>
              <a:ext cx="178986" cy="73700"/>
            </a:xfrm>
            <a:custGeom>
              <a:avLst/>
              <a:gdLst/>
              <a:ahLst/>
              <a:cxnLst/>
              <a:rect l="0" t="0" r="0" b="0"/>
              <a:pathLst>
                <a:path w="178986" h="73700">
                  <a:moveTo>
                    <a:pt x="178985" y="0"/>
                  </a:moveTo>
                  <a:lnTo>
                    <a:pt x="161004" y="15641"/>
                  </a:lnTo>
                  <a:lnTo>
                    <a:pt x="109243" y="40433"/>
                  </a:lnTo>
                  <a:lnTo>
                    <a:pt x="56717" y="586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64131" y="3537575"/>
              <a:ext cx="121880" cy="311763"/>
            </a:xfrm>
            <a:custGeom>
              <a:avLst/>
              <a:gdLst/>
              <a:ahLst/>
              <a:cxnLst/>
              <a:rect l="0" t="0" r="0" b="0"/>
              <a:pathLst>
                <a:path w="121880" h="311763">
                  <a:moveTo>
                    <a:pt x="6066" y="0"/>
                  </a:moveTo>
                  <a:lnTo>
                    <a:pt x="4896" y="49263"/>
                  </a:lnTo>
                  <a:lnTo>
                    <a:pt x="0" y="100514"/>
                  </a:lnTo>
                  <a:lnTo>
                    <a:pt x="3749" y="159633"/>
                  </a:lnTo>
                  <a:lnTo>
                    <a:pt x="6549" y="220434"/>
                  </a:lnTo>
                  <a:lnTo>
                    <a:pt x="13098" y="274844"/>
                  </a:lnTo>
                  <a:lnTo>
                    <a:pt x="15558" y="311762"/>
                  </a:lnTo>
                  <a:lnTo>
                    <a:pt x="15904" y="310786"/>
                  </a:lnTo>
                  <a:lnTo>
                    <a:pt x="17673" y="256046"/>
                  </a:lnTo>
                  <a:lnTo>
                    <a:pt x="26142" y="216375"/>
                  </a:lnTo>
                  <a:lnTo>
                    <a:pt x="36826" y="197162"/>
                  </a:lnTo>
                  <a:lnTo>
                    <a:pt x="44120" y="193442"/>
                  </a:lnTo>
                  <a:lnTo>
                    <a:pt x="52492" y="193302"/>
                  </a:lnTo>
                  <a:lnTo>
                    <a:pt x="69983" y="199386"/>
                  </a:lnTo>
                  <a:lnTo>
                    <a:pt x="85556" y="209888"/>
                  </a:lnTo>
                  <a:lnTo>
                    <a:pt x="97157" y="225475"/>
                  </a:lnTo>
                  <a:lnTo>
                    <a:pt x="116718" y="273147"/>
                  </a:lnTo>
                  <a:lnTo>
                    <a:pt x="12187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693394" y="3694664"/>
              <a:ext cx="96430" cy="144945"/>
            </a:xfrm>
            <a:custGeom>
              <a:avLst/>
              <a:gdLst/>
              <a:ahLst/>
              <a:cxnLst/>
              <a:rect l="0" t="0" r="0" b="0"/>
              <a:pathLst>
                <a:path w="96430" h="144945">
                  <a:moveTo>
                    <a:pt x="3144" y="74538"/>
                  </a:moveTo>
                  <a:lnTo>
                    <a:pt x="55850" y="55410"/>
                  </a:lnTo>
                  <a:lnTo>
                    <a:pt x="93938" y="24734"/>
                  </a:lnTo>
                  <a:lnTo>
                    <a:pt x="96429" y="17939"/>
                  </a:lnTo>
                  <a:lnTo>
                    <a:pt x="95750" y="11069"/>
                  </a:lnTo>
                  <a:lnTo>
                    <a:pt x="92958" y="4149"/>
                  </a:lnTo>
                  <a:lnTo>
                    <a:pt x="87587" y="706"/>
                  </a:lnTo>
                  <a:lnTo>
                    <a:pt x="72260" y="0"/>
                  </a:lnTo>
                  <a:lnTo>
                    <a:pt x="43901" y="11768"/>
                  </a:lnTo>
                  <a:lnTo>
                    <a:pt x="18860" y="30073"/>
                  </a:lnTo>
                  <a:lnTo>
                    <a:pt x="2212" y="55904"/>
                  </a:lnTo>
                  <a:lnTo>
                    <a:pt x="0" y="75615"/>
                  </a:lnTo>
                  <a:lnTo>
                    <a:pt x="8112" y="116864"/>
                  </a:lnTo>
                  <a:lnTo>
                    <a:pt x="13476" y="124982"/>
                  </a:lnTo>
                  <a:lnTo>
                    <a:pt x="28793" y="137122"/>
                  </a:lnTo>
                  <a:lnTo>
                    <a:pt x="62737" y="144944"/>
                  </a:lnTo>
                  <a:lnTo>
                    <a:pt x="76424" y="143654"/>
                  </a:lnTo>
                  <a:lnTo>
                    <a:pt x="87373" y="137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66079" y="3684974"/>
              <a:ext cx="56844" cy="137453"/>
            </a:xfrm>
            <a:custGeom>
              <a:avLst/>
              <a:gdLst/>
              <a:ahLst/>
              <a:cxnLst/>
              <a:rect l="0" t="0" r="0" b="0"/>
              <a:pathLst>
                <a:path w="56844" h="137453">
                  <a:moveTo>
                    <a:pt x="14729" y="52642"/>
                  </a:moveTo>
                  <a:lnTo>
                    <a:pt x="31517" y="107687"/>
                  </a:lnTo>
                  <a:lnTo>
                    <a:pt x="33888" y="132479"/>
                  </a:lnTo>
                  <a:lnTo>
                    <a:pt x="32181" y="137452"/>
                  </a:lnTo>
                  <a:lnTo>
                    <a:pt x="28703" y="137258"/>
                  </a:lnTo>
                  <a:lnTo>
                    <a:pt x="24045" y="133620"/>
                  </a:lnTo>
                  <a:lnTo>
                    <a:pt x="11900" y="111731"/>
                  </a:lnTo>
                  <a:lnTo>
                    <a:pt x="893" y="83018"/>
                  </a:lnTo>
                  <a:lnTo>
                    <a:pt x="0" y="62633"/>
                  </a:lnTo>
                  <a:lnTo>
                    <a:pt x="4674" y="43044"/>
                  </a:lnTo>
                  <a:lnTo>
                    <a:pt x="14550" y="26540"/>
                  </a:lnTo>
                  <a:lnTo>
                    <a:pt x="29857" y="14525"/>
                  </a:lnTo>
                  <a:lnTo>
                    <a:pt x="568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09295" y="3758673"/>
              <a:ext cx="8385" cy="94758"/>
            </a:xfrm>
            <a:custGeom>
              <a:avLst/>
              <a:gdLst/>
              <a:ahLst/>
              <a:cxnLst/>
              <a:rect l="0" t="0" r="0" b="0"/>
              <a:pathLst>
                <a:path w="8385" h="94758">
                  <a:moveTo>
                    <a:pt x="8384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07150" y="3579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28207" y="3714046"/>
              <a:ext cx="193607" cy="353063"/>
            </a:xfrm>
            <a:custGeom>
              <a:avLst/>
              <a:gdLst/>
              <a:ahLst/>
              <a:cxnLst/>
              <a:rect l="0" t="0" r="0" b="0"/>
              <a:pathLst>
                <a:path w="193607" h="353063">
                  <a:moveTo>
                    <a:pt x="178985" y="97270"/>
                  </a:moveTo>
                  <a:lnTo>
                    <a:pt x="184574" y="80502"/>
                  </a:lnTo>
                  <a:lnTo>
                    <a:pt x="184198" y="62911"/>
                  </a:lnTo>
                  <a:lnTo>
                    <a:pt x="174425" y="23023"/>
                  </a:lnTo>
                  <a:lnTo>
                    <a:pt x="168926" y="15016"/>
                  </a:lnTo>
                  <a:lnTo>
                    <a:pt x="153457" y="3001"/>
                  </a:lnTo>
                  <a:lnTo>
                    <a:pt x="134883" y="0"/>
                  </a:lnTo>
                  <a:lnTo>
                    <a:pt x="125017" y="838"/>
                  </a:lnTo>
                  <a:lnTo>
                    <a:pt x="107816" y="11127"/>
                  </a:lnTo>
                  <a:lnTo>
                    <a:pt x="99953" y="18785"/>
                  </a:lnTo>
                  <a:lnTo>
                    <a:pt x="91217" y="42890"/>
                  </a:lnTo>
                  <a:lnTo>
                    <a:pt x="85608" y="100436"/>
                  </a:lnTo>
                  <a:lnTo>
                    <a:pt x="91080" y="122464"/>
                  </a:lnTo>
                  <a:lnTo>
                    <a:pt x="95816" y="131613"/>
                  </a:lnTo>
                  <a:lnTo>
                    <a:pt x="102481" y="136543"/>
                  </a:lnTo>
                  <a:lnTo>
                    <a:pt x="110435" y="138660"/>
                  </a:lnTo>
                  <a:lnTo>
                    <a:pt x="119247" y="138901"/>
                  </a:lnTo>
                  <a:lnTo>
                    <a:pt x="127461" y="135553"/>
                  </a:lnTo>
                  <a:lnTo>
                    <a:pt x="164632" y="100968"/>
                  </a:lnTo>
                  <a:lnTo>
                    <a:pt x="169416" y="100905"/>
                  </a:lnTo>
                  <a:lnTo>
                    <a:pt x="172605" y="105542"/>
                  </a:lnTo>
                  <a:lnTo>
                    <a:pt x="177094" y="137546"/>
                  </a:lnTo>
                  <a:lnTo>
                    <a:pt x="178611" y="195173"/>
                  </a:lnTo>
                  <a:lnTo>
                    <a:pt x="184464" y="243131"/>
                  </a:lnTo>
                  <a:lnTo>
                    <a:pt x="193606" y="294386"/>
                  </a:lnTo>
                  <a:lnTo>
                    <a:pt x="192545" y="335439"/>
                  </a:lnTo>
                  <a:lnTo>
                    <a:pt x="186855" y="343787"/>
                  </a:lnTo>
                  <a:lnTo>
                    <a:pt x="178383" y="349352"/>
                  </a:lnTo>
                  <a:lnTo>
                    <a:pt x="168055" y="353062"/>
                  </a:lnTo>
                  <a:lnTo>
                    <a:pt x="144101" y="350945"/>
                  </a:lnTo>
                  <a:lnTo>
                    <a:pt x="85181" y="331367"/>
                  </a:lnTo>
                  <a:lnTo>
                    <a:pt x="23480" y="302978"/>
                  </a:lnTo>
                  <a:lnTo>
                    <a:pt x="0" y="297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59834" y="3516518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0" y="0"/>
                  </a:moveTo>
                  <a:lnTo>
                    <a:pt x="5589" y="58617"/>
                  </a:lnTo>
                  <a:lnTo>
                    <a:pt x="17958" y="118857"/>
                  </a:lnTo>
                  <a:lnTo>
                    <a:pt x="28547" y="176336"/>
                  </a:lnTo>
                  <a:lnTo>
                    <a:pt x="30685" y="230842"/>
                  </a:lnTo>
                  <a:lnTo>
                    <a:pt x="31319" y="280917"/>
                  </a:lnTo>
                  <a:lnTo>
                    <a:pt x="30297" y="302667"/>
                  </a:lnTo>
                  <a:lnTo>
                    <a:pt x="28387" y="303553"/>
                  </a:lnTo>
                  <a:lnTo>
                    <a:pt x="23145" y="295179"/>
                  </a:lnTo>
                  <a:lnTo>
                    <a:pt x="16916" y="279759"/>
                  </a:lnTo>
                  <a:lnTo>
                    <a:pt x="16487" y="261208"/>
                  </a:lnTo>
                  <a:lnTo>
                    <a:pt x="25744" y="220702"/>
                  </a:lnTo>
                  <a:lnTo>
                    <a:pt x="32370" y="213815"/>
                  </a:lnTo>
                  <a:lnTo>
                    <a:pt x="52211" y="206163"/>
                  </a:lnTo>
                  <a:lnTo>
                    <a:pt x="61714" y="206462"/>
                  </a:lnTo>
                  <a:lnTo>
                    <a:pt x="78511" y="213034"/>
                  </a:lnTo>
                  <a:lnTo>
                    <a:pt x="101121" y="229887"/>
                  </a:lnTo>
                  <a:lnTo>
                    <a:pt x="117050" y="255288"/>
                  </a:lnTo>
                  <a:lnTo>
                    <a:pt x="131742" y="295312"/>
                  </a:lnTo>
                  <a:lnTo>
                    <a:pt x="1368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580933" y="3548103"/>
              <a:ext cx="21057" cy="284271"/>
            </a:xfrm>
            <a:custGeom>
              <a:avLst/>
              <a:gdLst/>
              <a:ahLst/>
              <a:cxnLst/>
              <a:rect l="0" t="0" r="0" b="0"/>
              <a:pathLst>
                <a:path w="21057" h="28427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9065" y="217402"/>
                  </a:lnTo>
                  <a:lnTo>
                    <a:pt x="18669" y="273038"/>
                  </a:lnTo>
                  <a:lnTo>
                    <a:pt x="2105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475647" y="3600746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31585"/>
                  </a:moveTo>
                  <a:lnTo>
                    <a:pt x="162482" y="25996"/>
                  </a:lnTo>
                  <a:lnTo>
                    <a:pt x="110924" y="16931"/>
                  </a:lnTo>
                  <a:lnTo>
                    <a:pt x="68407" y="10254"/>
                  </a:lnTo>
                  <a:lnTo>
                    <a:pt x="20270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29049" y="1603161"/>
            <a:ext cx="4092921" cy="1092135"/>
            <a:chOff x="329049" y="1603161"/>
            <a:chExt cx="4092921" cy="1092135"/>
          </a:xfrm>
        </p:grpSpPr>
        <p:sp>
          <p:nvSpPr>
            <p:cNvPr id="104" name="Freeform 103"/>
            <p:cNvSpPr/>
            <p:nvPr/>
          </p:nvSpPr>
          <p:spPr>
            <a:xfrm>
              <a:off x="329049" y="1603161"/>
              <a:ext cx="334247" cy="452318"/>
            </a:xfrm>
            <a:custGeom>
              <a:avLst/>
              <a:gdLst/>
              <a:ahLst/>
              <a:cxnLst/>
              <a:rect l="0" t="0" r="0" b="0"/>
              <a:pathLst>
                <a:path w="334247" h="452318">
                  <a:moveTo>
                    <a:pt x="334246" y="91927"/>
                  </a:moveTo>
                  <a:lnTo>
                    <a:pt x="291584" y="31054"/>
                  </a:lnTo>
                  <a:lnTo>
                    <a:pt x="276681" y="16909"/>
                  </a:lnTo>
                  <a:lnTo>
                    <a:pt x="258358" y="6723"/>
                  </a:lnTo>
                  <a:lnTo>
                    <a:pt x="222723" y="0"/>
                  </a:lnTo>
                  <a:lnTo>
                    <a:pt x="182529" y="9187"/>
                  </a:lnTo>
                  <a:lnTo>
                    <a:pt x="121374" y="39942"/>
                  </a:lnTo>
                  <a:lnTo>
                    <a:pt x="95747" y="55954"/>
                  </a:lnTo>
                  <a:lnTo>
                    <a:pt x="63928" y="90107"/>
                  </a:lnTo>
                  <a:lnTo>
                    <a:pt x="26110" y="147702"/>
                  </a:lnTo>
                  <a:lnTo>
                    <a:pt x="12619" y="180592"/>
                  </a:lnTo>
                  <a:lnTo>
                    <a:pt x="2383" y="233231"/>
                  </a:lnTo>
                  <a:lnTo>
                    <a:pt x="0" y="292112"/>
                  </a:lnTo>
                  <a:lnTo>
                    <a:pt x="6183" y="345953"/>
                  </a:lnTo>
                  <a:lnTo>
                    <a:pt x="21872" y="403541"/>
                  </a:lnTo>
                  <a:lnTo>
                    <a:pt x="27731" y="415483"/>
                  </a:lnTo>
                  <a:lnTo>
                    <a:pt x="43599" y="431871"/>
                  </a:lnTo>
                  <a:lnTo>
                    <a:pt x="82382" y="451924"/>
                  </a:lnTo>
                  <a:lnTo>
                    <a:pt x="124569" y="452317"/>
                  </a:lnTo>
                  <a:lnTo>
                    <a:pt x="180481" y="440798"/>
                  </a:lnTo>
                  <a:lnTo>
                    <a:pt x="239489" y="407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9299" y="1884601"/>
              <a:ext cx="133432" cy="149867"/>
            </a:xfrm>
            <a:custGeom>
              <a:avLst/>
              <a:gdLst/>
              <a:ahLst/>
              <a:cxnLst/>
              <a:rect l="0" t="0" r="0" b="0"/>
              <a:pathLst>
                <a:path w="133432" h="149867">
                  <a:moveTo>
                    <a:pt x="98752" y="0"/>
                  </a:moveTo>
                  <a:lnTo>
                    <a:pt x="67470" y="9575"/>
                  </a:lnTo>
                  <a:lnTo>
                    <a:pt x="29064" y="39403"/>
                  </a:lnTo>
                  <a:lnTo>
                    <a:pt x="13243" y="65487"/>
                  </a:lnTo>
                  <a:lnTo>
                    <a:pt x="1147" y="95442"/>
                  </a:lnTo>
                  <a:lnTo>
                    <a:pt x="0" y="116118"/>
                  </a:lnTo>
                  <a:lnTo>
                    <a:pt x="1332" y="126545"/>
                  </a:lnTo>
                  <a:lnTo>
                    <a:pt x="6899" y="134666"/>
                  </a:lnTo>
                  <a:lnTo>
                    <a:pt x="25563" y="146809"/>
                  </a:lnTo>
                  <a:lnTo>
                    <a:pt x="46337" y="149866"/>
                  </a:lnTo>
                  <a:lnTo>
                    <a:pt x="67268" y="146156"/>
                  </a:lnTo>
                  <a:lnTo>
                    <a:pt x="97612" y="130913"/>
                  </a:lnTo>
                  <a:lnTo>
                    <a:pt x="114234" y="118235"/>
                  </a:lnTo>
                  <a:lnTo>
                    <a:pt x="131155" y="92354"/>
                  </a:lnTo>
                  <a:lnTo>
                    <a:pt x="133431" y="72632"/>
                  </a:lnTo>
                  <a:lnTo>
                    <a:pt x="129373" y="53337"/>
                  </a:lnTo>
                  <a:lnTo>
                    <a:pt x="10928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3336" y="1894171"/>
              <a:ext cx="221100" cy="158887"/>
            </a:xfrm>
            <a:custGeom>
              <a:avLst/>
              <a:gdLst/>
              <a:ahLst/>
              <a:cxnLst/>
              <a:rect l="0" t="0" r="0" b="0"/>
              <a:pathLst>
                <a:path w="221100" h="158887">
                  <a:moveTo>
                    <a:pt x="0" y="22015"/>
                  </a:moveTo>
                  <a:lnTo>
                    <a:pt x="3120" y="70946"/>
                  </a:lnTo>
                  <a:lnTo>
                    <a:pt x="5590" y="86221"/>
                  </a:lnTo>
                  <a:lnTo>
                    <a:pt x="8406" y="92895"/>
                  </a:lnTo>
                  <a:lnTo>
                    <a:pt x="11453" y="93835"/>
                  </a:lnTo>
                  <a:lnTo>
                    <a:pt x="14655" y="90952"/>
                  </a:lnTo>
                  <a:lnTo>
                    <a:pt x="35149" y="32665"/>
                  </a:lnTo>
                  <a:lnTo>
                    <a:pt x="42150" y="26775"/>
                  </a:lnTo>
                  <a:lnTo>
                    <a:pt x="51497" y="24019"/>
                  </a:lnTo>
                  <a:lnTo>
                    <a:pt x="62407" y="23351"/>
                  </a:lnTo>
                  <a:lnTo>
                    <a:pt x="80769" y="28848"/>
                  </a:lnTo>
                  <a:lnTo>
                    <a:pt x="88941" y="33589"/>
                  </a:lnTo>
                  <a:lnTo>
                    <a:pt x="95559" y="33241"/>
                  </a:lnTo>
                  <a:lnTo>
                    <a:pt x="101141" y="29499"/>
                  </a:lnTo>
                  <a:lnTo>
                    <a:pt x="120825" y="10584"/>
                  </a:lnTo>
                  <a:lnTo>
                    <a:pt x="129683" y="3866"/>
                  </a:lnTo>
                  <a:lnTo>
                    <a:pt x="139098" y="557"/>
                  </a:lnTo>
                  <a:lnTo>
                    <a:pt x="158918" y="0"/>
                  </a:lnTo>
                  <a:lnTo>
                    <a:pt x="167946" y="3829"/>
                  </a:lnTo>
                  <a:lnTo>
                    <a:pt x="184217" y="17442"/>
                  </a:lnTo>
                  <a:lnTo>
                    <a:pt x="200942" y="50426"/>
                  </a:lnTo>
                  <a:lnTo>
                    <a:pt x="215904" y="103493"/>
                  </a:lnTo>
                  <a:lnTo>
                    <a:pt x="221099" y="158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58134" y="1851993"/>
              <a:ext cx="109242" cy="322795"/>
            </a:xfrm>
            <a:custGeom>
              <a:avLst/>
              <a:gdLst/>
              <a:ahLst/>
              <a:cxnLst/>
              <a:rect l="0" t="0" r="0" b="0"/>
              <a:pathLst>
                <a:path w="109242" h="322795">
                  <a:moveTo>
                    <a:pt x="0" y="148421"/>
                  </a:moveTo>
                  <a:lnTo>
                    <a:pt x="8333" y="185899"/>
                  </a:lnTo>
                  <a:lnTo>
                    <a:pt x="15684" y="237322"/>
                  </a:lnTo>
                  <a:lnTo>
                    <a:pt x="19996" y="292541"/>
                  </a:lnTo>
                  <a:lnTo>
                    <a:pt x="20743" y="322794"/>
                  </a:lnTo>
                  <a:lnTo>
                    <a:pt x="15427" y="269260"/>
                  </a:lnTo>
                  <a:lnTo>
                    <a:pt x="18732" y="214708"/>
                  </a:lnTo>
                  <a:lnTo>
                    <a:pt x="17478" y="161991"/>
                  </a:lnTo>
                  <a:lnTo>
                    <a:pt x="11902" y="111847"/>
                  </a:lnTo>
                  <a:lnTo>
                    <a:pt x="10800" y="56882"/>
                  </a:lnTo>
                  <a:lnTo>
                    <a:pt x="10649" y="28968"/>
                  </a:lnTo>
                  <a:lnTo>
                    <a:pt x="14119" y="18483"/>
                  </a:lnTo>
                  <a:lnTo>
                    <a:pt x="27332" y="3713"/>
                  </a:lnTo>
                  <a:lnTo>
                    <a:pt x="35769" y="477"/>
                  </a:lnTo>
                  <a:lnTo>
                    <a:pt x="54502" y="0"/>
                  </a:lnTo>
                  <a:lnTo>
                    <a:pt x="71406" y="6807"/>
                  </a:lnTo>
                  <a:lnTo>
                    <a:pt x="79190" y="11898"/>
                  </a:lnTo>
                  <a:lnTo>
                    <a:pt x="90958" y="26913"/>
                  </a:lnTo>
                  <a:lnTo>
                    <a:pt x="108044" y="65148"/>
                  </a:lnTo>
                  <a:lnTo>
                    <a:pt x="109241" y="85674"/>
                  </a:lnTo>
                  <a:lnTo>
                    <a:pt x="104704" y="105326"/>
                  </a:lnTo>
                  <a:lnTo>
                    <a:pt x="94888" y="121859"/>
                  </a:lnTo>
                  <a:lnTo>
                    <a:pt x="79607" y="133886"/>
                  </a:lnTo>
                  <a:lnTo>
                    <a:pt x="62287" y="141961"/>
                  </a:lnTo>
                  <a:lnTo>
                    <a:pt x="31586" y="148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37769" y="1684559"/>
              <a:ext cx="20408" cy="326385"/>
            </a:xfrm>
            <a:custGeom>
              <a:avLst/>
              <a:gdLst/>
              <a:ahLst/>
              <a:cxnLst/>
              <a:rect l="0" t="0" r="0" b="0"/>
              <a:pathLst>
                <a:path w="20408" h="326385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51117"/>
                  </a:lnTo>
                  <a:lnTo>
                    <a:pt x="7740" y="208552"/>
                  </a:lnTo>
                  <a:lnTo>
                    <a:pt x="12364" y="262615"/>
                  </a:lnTo>
                  <a:lnTo>
                    <a:pt x="18024" y="303200"/>
                  </a:lnTo>
                  <a:lnTo>
                    <a:pt x="2040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409576" y="1825982"/>
              <a:ext cx="138114" cy="184962"/>
            </a:xfrm>
            <a:custGeom>
              <a:avLst/>
              <a:gdLst/>
              <a:ahLst/>
              <a:cxnLst/>
              <a:rect l="0" t="0" r="0" b="0"/>
              <a:pathLst>
                <a:path w="138114" h="184962">
                  <a:moveTo>
                    <a:pt x="1242" y="121790"/>
                  </a:moveTo>
                  <a:lnTo>
                    <a:pt x="20393" y="104979"/>
                  </a:lnTo>
                  <a:lnTo>
                    <a:pt x="74459" y="77881"/>
                  </a:lnTo>
                  <a:lnTo>
                    <a:pt x="106384" y="60556"/>
                  </a:lnTo>
                  <a:lnTo>
                    <a:pt x="121282" y="44272"/>
                  </a:lnTo>
                  <a:lnTo>
                    <a:pt x="126892" y="35016"/>
                  </a:lnTo>
                  <a:lnTo>
                    <a:pt x="128292" y="26506"/>
                  </a:lnTo>
                  <a:lnTo>
                    <a:pt x="126887" y="18493"/>
                  </a:lnTo>
                  <a:lnTo>
                    <a:pt x="123610" y="10811"/>
                  </a:lnTo>
                  <a:lnTo>
                    <a:pt x="116746" y="5690"/>
                  </a:lnTo>
                  <a:lnTo>
                    <a:pt x="96641" y="0"/>
                  </a:lnTo>
                  <a:lnTo>
                    <a:pt x="64603" y="2386"/>
                  </a:lnTo>
                  <a:lnTo>
                    <a:pt x="46560" y="10619"/>
                  </a:lnTo>
                  <a:lnTo>
                    <a:pt x="30742" y="23247"/>
                  </a:lnTo>
                  <a:lnTo>
                    <a:pt x="9853" y="51258"/>
                  </a:lnTo>
                  <a:lnTo>
                    <a:pt x="0" y="75624"/>
                  </a:lnTo>
                  <a:lnTo>
                    <a:pt x="1080" y="98932"/>
                  </a:lnTo>
                  <a:lnTo>
                    <a:pt x="15248" y="142491"/>
                  </a:lnTo>
                  <a:lnTo>
                    <a:pt x="31643" y="160626"/>
                  </a:lnTo>
                  <a:lnTo>
                    <a:pt x="54528" y="174145"/>
                  </a:lnTo>
                  <a:lnTo>
                    <a:pt x="104228" y="182824"/>
                  </a:lnTo>
                  <a:lnTo>
                    <a:pt x="138113" y="184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84993" y="1705616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69" y="210387"/>
                  </a:lnTo>
                  <a:lnTo>
                    <a:pt x="10983" y="267163"/>
                  </a:lnTo>
                  <a:lnTo>
                    <a:pt x="2062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68746" y="183195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8070" y="14654"/>
                  </a:lnTo>
                  <a:lnTo>
                    <a:pt x="111794" y="28198"/>
                  </a:lnTo>
                  <a:lnTo>
                    <a:pt x="6133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10972" y="1868968"/>
              <a:ext cx="126272" cy="131447"/>
            </a:xfrm>
            <a:custGeom>
              <a:avLst/>
              <a:gdLst/>
              <a:ahLst/>
              <a:cxnLst/>
              <a:rect l="0" t="0" r="0" b="0"/>
              <a:pathLst>
                <a:path w="126272" h="131447">
                  <a:moveTo>
                    <a:pt x="10458" y="68275"/>
                  </a:moveTo>
                  <a:lnTo>
                    <a:pt x="72716" y="49147"/>
                  </a:lnTo>
                  <a:lnTo>
                    <a:pt x="89211" y="37937"/>
                  </a:lnTo>
                  <a:lnTo>
                    <a:pt x="93375" y="30502"/>
                  </a:lnTo>
                  <a:lnTo>
                    <a:pt x="94883" y="12883"/>
                  </a:lnTo>
                  <a:lnTo>
                    <a:pt x="90138" y="6780"/>
                  </a:lnTo>
                  <a:lnTo>
                    <a:pt x="72387" y="0"/>
                  </a:lnTo>
                  <a:lnTo>
                    <a:pt x="48900" y="3226"/>
                  </a:lnTo>
                  <a:lnTo>
                    <a:pt x="25204" y="12458"/>
                  </a:lnTo>
                  <a:lnTo>
                    <a:pt x="6873" y="24360"/>
                  </a:lnTo>
                  <a:lnTo>
                    <a:pt x="2219" y="31979"/>
                  </a:lnTo>
                  <a:lnTo>
                    <a:pt x="0" y="85159"/>
                  </a:lnTo>
                  <a:lnTo>
                    <a:pt x="3486" y="94739"/>
                  </a:lnTo>
                  <a:lnTo>
                    <a:pt x="16718" y="108503"/>
                  </a:lnTo>
                  <a:lnTo>
                    <a:pt x="43898" y="122828"/>
                  </a:lnTo>
                  <a:lnTo>
                    <a:pt x="105357" y="130311"/>
                  </a:lnTo>
                  <a:lnTo>
                    <a:pt x="126271" y="13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78313" y="1863544"/>
              <a:ext cx="169542" cy="160338"/>
            </a:xfrm>
            <a:custGeom>
              <a:avLst/>
              <a:gdLst/>
              <a:ahLst/>
              <a:cxnLst/>
              <a:rect l="0" t="0" r="0" b="0"/>
              <a:pathLst>
                <a:path w="169542" h="160338">
                  <a:moveTo>
                    <a:pt x="169541" y="0"/>
                  </a:moveTo>
                  <a:lnTo>
                    <a:pt x="107449" y="5589"/>
                  </a:lnTo>
                  <a:lnTo>
                    <a:pt x="65639" y="26363"/>
                  </a:lnTo>
                  <a:lnTo>
                    <a:pt x="48883" y="39403"/>
                  </a:lnTo>
                  <a:lnTo>
                    <a:pt x="11900" y="93590"/>
                  </a:lnTo>
                  <a:lnTo>
                    <a:pt x="4786" y="104507"/>
                  </a:lnTo>
                  <a:lnTo>
                    <a:pt x="0" y="125996"/>
                  </a:lnTo>
                  <a:lnTo>
                    <a:pt x="362" y="136640"/>
                  </a:lnTo>
                  <a:lnTo>
                    <a:pt x="5282" y="144905"/>
                  </a:lnTo>
                  <a:lnTo>
                    <a:pt x="23228" y="157209"/>
                  </a:lnTo>
                  <a:lnTo>
                    <a:pt x="46801" y="160337"/>
                  </a:lnTo>
                  <a:lnTo>
                    <a:pt x="70536" y="156659"/>
                  </a:lnTo>
                  <a:lnTo>
                    <a:pt x="88884" y="147225"/>
                  </a:lnTo>
                  <a:lnTo>
                    <a:pt x="101718" y="132114"/>
                  </a:lnTo>
                  <a:lnTo>
                    <a:pt x="125079" y="88227"/>
                  </a:lnTo>
                  <a:lnTo>
                    <a:pt x="129113" y="64948"/>
                  </a:lnTo>
                  <a:lnTo>
                    <a:pt x="128551" y="53827"/>
                  </a:lnTo>
                  <a:lnTo>
                    <a:pt x="123497" y="44074"/>
                  </a:lnTo>
                  <a:lnTo>
                    <a:pt x="105403" y="26997"/>
                  </a:lnTo>
                  <a:lnTo>
                    <a:pt x="66405" y="6546"/>
                  </a:lnTo>
                  <a:lnTo>
                    <a:pt x="431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392506" y="1887085"/>
              <a:ext cx="115045" cy="335024"/>
            </a:xfrm>
            <a:custGeom>
              <a:avLst/>
              <a:gdLst/>
              <a:ahLst/>
              <a:cxnLst/>
              <a:rect l="0" t="0" r="0" b="0"/>
              <a:pathLst>
                <a:path w="115045" h="335024">
                  <a:moveTo>
                    <a:pt x="18519" y="123858"/>
                  </a:moveTo>
                  <a:lnTo>
                    <a:pt x="21639" y="181122"/>
                  </a:lnTo>
                  <a:lnTo>
                    <a:pt x="26853" y="230512"/>
                  </a:lnTo>
                  <a:lnTo>
                    <a:pt x="28397" y="279071"/>
                  </a:lnTo>
                  <a:lnTo>
                    <a:pt x="35028" y="335023"/>
                  </a:lnTo>
                  <a:lnTo>
                    <a:pt x="21322" y="279926"/>
                  </a:lnTo>
                  <a:lnTo>
                    <a:pt x="11291" y="226642"/>
                  </a:lnTo>
                  <a:lnTo>
                    <a:pt x="2080" y="173290"/>
                  </a:lnTo>
                  <a:lnTo>
                    <a:pt x="0" y="121606"/>
                  </a:lnTo>
                  <a:lnTo>
                    <a:pt x="6066" y="61628"/>
                  </a:lnTo>
                  <a:lnTo>
                    <a:pt x="9475" y="34199"/>
                  </a:lnTo>
                  <a:lnTo>
                    <a:pt x="18789" y="10310"/>
                  </a:lnTo>
                  <a:lnTo>
                    <a:pt x="25718" y="3705"/>
                  </a:lnTo>
                  <a:lnTo>
                    <a:pt x="33847" y="472"/>
                  </a:lnTo>
                  <a:lnTo>
                    <a:pt x="52238" y="0"/>
                  </a:lnTo>
                  <a:lnTo>
                    <a:pt x="72110" y="3689"/>
                  </a:lnTo>
                  <a:lnTo>
                    <a:pt x="97439" y="17932"/>
                  </a:lnTo>
                  <a:lnTo>
                    <a:pt x="109357" y="33496"/>
                  </a:lnTo>
                  <a:lnTo>
                    <a:pt x="114173" y="42559"/>
                  </a:lnTo>
                  <a:lnTo>
                    <a:pt x="115044" y="52111"/>
                  </a:lnTo>
                  <a:lnTo>
                    <a:pt x="109772" y="72083"/>
                  </a:lnTo>
                  <a:lnTo>
                    <a:pt x="93650" y="97469"/>
                  </a:lnTo>
                  <a:lnTo>
                    <a:pt x="77647" y="109400"/>
                  </a:lnTo>
                  <a:lnTo>
                    <a:pt x="50105" y="123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40467" y="1895247"/>
              <a:ext cx="115976" cy="322534"/>
            </a:xfrm>
            <a:custGeom>
              <a:avLst/>
              <a:gdLst/>
              <a:ahLst/>
              <a:cxnLst/>
              <a:rect l="0" t="0" r="0" b="0"/>
              <a:pathLst>
                <a:path w="115976" h="322534">
                  <a:moveTo>
                    <a:pt x="7429" y="115696"/>
                  </a:moveTo>
                  <a:lnTo>
                    <a:pt x="22083" y="168723"/>
                  </a:lnTo>
                  <a:lnTo>
                    <a:pt x="35627" y="227339"/>
                  </a:lnTo>
                  <a:lnTo>
                    <a:pt x="44900" y="277977"/>
                  </a:lnTo>
                  <a:lnTo>
                    <a:pt x="46997" y="320667"/>
                  </a:lnTo>
                  <a:lnTo>
                    <a:pt x="45506" y="322533"/>
                  </a:lnTo>
                  <a:lnTo>
                    <a:pt x="43342" y="320268"/>
                  </a:lnTo>
                  <a:lnTo>
                    <a:pt x="36465" y="259070"/>
                  </a:lnTo>
                  <a:lnTo>
                    <a:pt x="24473" y="203288"/>
                  </a:lnTo>
                  <a:lnTo>
                    <a:pt x="10839" y="144003"/>
                  </a:lnTo>
                  <a:lnTo>
                    <a:pt x="0" y="89832"/>
                  </a:lnTo>
                  <a:lnTo>
                    <a:pt x="938" y="46811"/>
                  </a:lnTo>
                  <a:lnTo>
                    <a:pt x="6884" y="24249"/>
                  </a:lnTo>
                  <a:lnTo>
                    <a:pt x="17325" y="6422"/>
                  </a:lnTo>
                  <a:lnTo>
                    <a:pt x="25725" y="1903"/>
                  </a:lnTo>
                  <a:lnTo>
                    <a:pt x="47536" y="0"/>
                  </a:lnTo>
                  <a:lnTo>
                    <a:pt x="66588" y="6174"/>
                  </a:lnTo>
                  <a:lnTo>
                    <a:pt x="82855" y="17886"/>
                  </a:lnTo>
                  <a:lnTo>
                    <a:pt x="103997" y="44211"/>
                  </a:lnTo>
                  <a:lnTo>
                    <a:pt x="113909" y="64038"/>
                  </a:lnTo>
                  <a:lnTo>
                    <a:pt x="115975" y="84548"/>
                  </a:lnTo>
                  <a:lnTo>
                    <a:pt x="111824" y="104192"/>
                  </a:lnTo>
                  <a:lnTo>
                    <a:pt x="102180" y="120721"/>
                  </a:lnTo>
                  <a:lnTo>
                    <a:pt x="86975" y="132747"/>
                  </a:lnTo>
                  <a:lnTo>
                    <a:pt x="49543" y="147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12939" y="1884601"/>
              <a:ext cx="105735" cy="159730"/>
            </a:xfrm>
            <a:custGeom>
              <a:avLst/>
              <a:gdLst/>
              <a:ahLst/>
              <a:cxnLst/>
              <a:rect l="0" t="0" r="0" b="0"/>
              <a:pathLst>
                <a:path w="105735" h="159730">
                  <a:moveTo>
                    <a:pt x="66584" y="0"/>
                  </a:moveTo>
                  <a:lnTo>
                    <a:pt x="23922" y="54114"/>
                  </a:lnTo>
                  <a:lnTo>
                    <a:pt x="1875" y="95047"/>
                  </a:lnTo>
                  <a:lnTo>
                    <a:pt x="0" y="119062"/>
                  </a:lnTo>
                  <a:lnTo>
                    <a:pt x="1137" y="132017"/>
                  </a:lnTo>
                  <a:lnTo>
                    <a:pt x="5405" y="141823"/>
                  </a:lnTo>
                  <a:lnTo>
                    <a:pt x="19506" y="155839"/>
                  </a:lnTo>
                  <a:lnTo>
                    <a:pt x="40591" y="159729"/>
                  </a:lnTo>
                  <a:lnTo>
                    <a:pt x="52765" y="159128"/>
                  </a:lnTo>
                  <a:lnTo>
                    <a:pt x="72530" y="149102"/>
                  </a:lnTo>
                  <a:lnTo>
                    <a:pt x="81077" y="141515"/>
                  </a:lnTo>
                  <a:lnTo>
                    <a:pt x="98694" y="108481"/>
                  </a:lnTo>
                  <a:lnTo>
                    <a:pt x="105734" y="69057"/>
                  </a:lnTo>
                  <a:lnTo>
                    <a:pt x="101141" y="47849"/>
                  </a:lnTo>
                  <a:lnTo>
                    <a:pt x="91301" y="31795"/>
                  </a:lnTo>
                  <a:lnTo>
                    <a:pt x="6658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86812" y="1831958"/>
              <a:ext cx="145564" cy="217423"/>
            </a:xfrm>
            <a:custGeom>
              <a:avLst/>
              <a:gdLst/>
              <a:ahLst/>
              <a:cxnLst/>
              <a:rect l="0" t="0" r="0" b="0"/>
              <a:pathLst>
                <a:path w="145564" h="217423">
                  <a:moveTo>
                    <a:pt x="103281" y="0"/>
                  </a:moveTo>
                  <a:lnTo>
                    <a:pt x="48140" y="14654"/>
                  </a:lnTo>
                  <a:lnTo>
                    <a:pt x="10904" y="30338"/>
                  </a:lnTo>
                  <a:lnTo>
                    <a:pt x="4261" y="38943"/>
                  </a:lnTo>
                  <a:lnTo>
                    <a:pt x="0" y="60982"/>
                  </a:lnTo>
                  <a:lnTo>
                    <a:pt x="4012" y="69900"/>
                  </a:lnTo>
                  <a:lnTo>
                    <a:pt x="20946" y="82929"/>
                  </a:lnTo>
                  <a:lnTo>
                    <a:pt x="82390" y="108372"/>
                  </a:lnTo>
                  <a:lnTo>
                    <a:pt x="113859" y="124787"/>
                  </a:lnTo>
                  <a:lnTo>
                    <a:pt x="139820" y="150058"/>
                  </a:lnTo>
                  <a:lnTo>
                    <a:pt x="144018" y="160870"/>
                  </a:lnTo>
                  <a:lnTo>
                    <a:pt x="145563" y="185362"/>
                  </a:lnTo>
                  <a:lnTo>
                    <a:pt x="140827" y="194934"/>
                  </a:lnTo>
                  <a:lnTo>
                    <a:pt x="123088" y="208690"/>
                  </a:lnTo>
                  <a:lnTo>
                    <a:pt x="81203" y="217422"/>
                  </a:lnTo>
                  <a:lnTo>
                    <a:pt x="2958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95378" y="192671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05906" y="17793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221720" y="172667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50433"/>
                  </a:lnTo>
                  <a:lnTo>
                    <a:pt x="1170" y="108920"/>
                  </a:lnTo>
                  <a:lnTo>
                    <a:pt x="5589" y="154084"/>
                  </a:lnTo>
                  <a:lnTo>
                    <a:pt x="14654" y="203192"/>
                  </a:lnTo>
                  <a:lnTo>
                    <a:pt x="24749" y="256737"/>
                  </a:lnTo>
                  <a:lnTo>
                    <a:pt x="37470" y="31973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79606" y="192671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1" y="3119"/>
                  </a:lnTo>
                  <a:lnTo>
                    <a:pt x="53775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50332" y="1908156"/>
              <a:ext cx="185791" cy="208072"/>
            </a:xfrm>
            <a:custGeom>
              <a:avLst/>
              <a:gdLst/>
              <a:ahLst/>
              <a:cxnLst/>
              <a:rect l="0" t="0" r="0" b="0"/>
              <a:pathLst>
                <a:path w="185791" h="208072">
                  <a:moveTo>
                    <a:pt x="18787" y="81730"/>
                  </a:moveTo>
                  <a:lnTo>
                    <a:pt x="56265" y="90063"/>
                  </a:lnTo>
                  <a:lnTo>
                    <a:pt x="107688" y="91824"/>
                  </a:lnTo>
                  <a:lnTo>
                    <a:pt x="143394" y="86540"/>
                  </a:lnTo>
                  <a:lnTo>
                    <a:pt x="176200" y="71977"/>
                  </a:lnTo>
                  <a:lnTo>
                    <a:pt x="182220" y="63529"/>
                  </a:lnTo>
                  <a:lnTo>
                    <a:pt x="185790" y="41665"/>
                  </a:lnTo>
                  <a:lnTo>
                    <a:pt x="182765" y="32793"/>
                  </a:lnTo>
                  <a:lnTo>
                    <a:pt x="170045" y="19816"/>
                  </a:lnTo>
                  <a:lnTo>
                    <a:pt x="143153" y="5933"/>
                  </a:lnTo>
                  <a:lnTo>
                    <a:pt x="107368" y="0"/>
                  </a:lnTo>
                  <a:lnTo>
                    <a:pt x="87012" y="4851"/>
                  </a:lnTo>
                  <a:lnTo>
                    <a:pt x="54880" y="27029"/>
                  </a:lnTo>
                  <a:lnTo>
                    <a:pt x="27173" y="55110"/>
                  </a:lnTo>
                  <a:lnTo>
                    <a:pt x="5391" y="103440"/>
                  </a:lnTo>
                  <a:lnTo>
                    <a:pt x="0" y="140155"/>
                  </a:lnTo>
                  <a:lnTo>
                    <a:pt x="4978" y="160729"/>
                  </a:lnTo>
                  <a:lnTo>
                    <a:pt x="9581" y="169491"/>
                  </a:lnTo>
                  <a:lnTo>
                    <a:pt x="24054" y="182346"/>
                  </a:lnTo>
                  <a:lnTo>
                    <a:pt x="61941" y="200130"/>
                  </a:lnTo>
                  <a:lnTo>
                    <a:pt x="118894" y="207026"/>
                  </a:lnTo>
                  <a:lnTo>
                    <a:pt x="145129" y="208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71994" y="1916186"/>
              <a:ext cx="130370" cy="200733"/>
            </a:xfrm>
            <a:custGeom>
              <a:avLst/>
              <a:gdLst/>
              <a:ahLst/>
              <a:cxnLst/>
              <a:rect l="0" t="0" r="0" b="0"/>
              <a:pathLst>
                <a:path w="130370" h="200733">
                  <a:moveTo>
                    <a:pt x="81436" y="0"/>
                  </a:moveTo>
                  <a:lnTo>
                    <a:pt x="22873" y="55088"/>
                  </a:lnTo>
                  <a:lnTo>
                    <a:pt x="6632" y="84953"/>
                  </a:lnTo>
                  <a:lnTo>
                    <a:pt x="0" y="121617"/>
                  </a:lnTo>
                  <a:lnTo>
                    <a:pt x="4688" y="145299"/>
                  </a:lnTo>
                  <a:lnTo>
                    <a:pt x="20481" y="175243"/>
                  </a:lnTo>
                  <a:lnTo>
                    <a:pt x="26761" y="183509"/>
                  </a:lnTo>
                  <a:lnTo>
                    <a:pt x="46217" y="195813"/>
                  </a:lnTo>
                  <a:lnTo>
                    <a:pt x="57957" y="200732"/>
                  </a:lnTo>
                  <a:lnTo>
                    <a:pt x="70462" y="200502"/>
                  </a:lnTo>
                  <a:lnTo>
                    <a:pt x="96836" y="190888"/>
                  </a:lnTo>
                  <a:lnTo>
                    <a:pt x="114796" y="171797"/>
                  </a:lnTo>
                  <a:lnTo>
                    <a:pt x="125508" y="147714"/>
                  </a:lnTo>
                  <a:lnTo>
                    <a:pt x="130369" y="109018"/>
                  </a:lnTo>
                  <a:lnTo>
                    <a:pt x="127361" y="85887"/>
                  </a:lnTo>
                  <a:lnTo>
                    <a:pt x="119004" y="67028"/>
                  </a:lnTo>
                  <a:lnTo>
                    <a:pt x="9196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91945" y="1731377"/>
              <a:ext cx="114170" cy="395380"/>
            </a:xfrm>
            <a:custGeom>
              <a:avLst/>
              <a:gdLst/>
              <a:ahLst/>
              <a:cxnLst/>
              <a:rect l="0" t="0" r="0" b="0"/>
              <a:pathLst>
                <a:path w="114170" h="395380">
                  <a:moveTo>
                    <a:pt x="61526" y="395379"/>
                  </a:moveTo>
                  <a:lnTo>
                    <a:pt x="58406" y="341235"/>
                  </a:lnTo>
                  <a:lnTo>
                    <a:pt x="46872" y="286288"/>
                  </a:lnTo>
                  <a:lnTo>
                    <a:pt x="29860" y="224689"/>
                  </a:lnTo>
                  <a:lnTo>
                    <a:pt x="15887" y="170330"/>
                  </a:lnTo>
                  <a:lnTo>
                    <a:pt x="9097" y="108466"/>
                  </a:lnTo>
                  <a:lnTo>
                    <a:pt x="823" y="56905"/>
                  </a:lnTo>
                  <a:lnTo>
                    <a:pt x="0" y="43388"/>
                  </a:lnTo>
                  <a:lnTo>
                    <a:pt x="2961" y="32037"/>
                  </a:lnTo>
                  <a:lnTo>
                    <a:pt x="15611" y="13185"/>
                  </a:lnTo>
                  <a:lnTo>
                    <a:pt x="39170" y="3247"/>
                  </a:lnTo>
                  <a:lnTo>
                    <a:pt x="66798" y="0"/>
                  </a:lnTo>
                  <a:lnTo>
                    <a:pt x="114169" y="5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79772" y="191618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4" y="16789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8115" y="2286879"/>
              <a:ext cx="255135" cy="311186"/>
            </a:xfrm>
            <a:custGeom>
              <a:avLst/>
              <a:gdLst/>
              <a:ahLst/>
              <a:cxnLst/>
              <a:rect l="0" t="0" r="0" b="0"/>
              <a:pathLst>
                <a:path w="255135" h="311186">
                  <a:moveTo>
                    <a:pt x="196765" y="8333"/>
                  </a:moveTo>
                  <a:lnTo>
                    <a:pt x="159287" y="0"/>
                  </a:lnTo>
                  <a:lnTo>
                    <a:pt x="135655" y="1120"/>
                  </a:lnTo>
                  <a:lnTo>
                    <a:pt x="103789" y="14905"/>
                  </a:lnTo>
                  <a:lnTo>
                    <a:pt x="48444" y="46990"/>
                  </a:lnTo>
                  <a:lnTo>
                    <a:pt x="27900" y="59049"/>
                  </a:lnTo>
                  <a:lnTo>
                    <a:pt x="13309" y="75327"/>
                  </a:lnTo>
                  <a:lnTo>
                    <a:pt x="4095" y="95430"/>
                  </a:lnTo>
                  <a:lnTo>
                    <a:pt x="0" y="119962"/>
                  </a:lnTo>
                  <a:lnTo>
                    <a:pt x="4757" y="128376"/>
                  </a:lnTo>
                  <a:lnTo>
                    <a:pt x="13778" y="133985"/>
                  </a:lnTo>
                  <a:lnTo>
                    <a:pt x="64693" y="142987"/>
                  </a:lnTo>
                  <a:lnTo>
                    <a:pt x="125877" y="145936"/>
                  </a:lnTo>
                  <a:lnTo>
                    <a:pt x="162893" y="154649"/>
                  </a:lnTo>
                  <a:lnTo>
                    <a:pt x="217521" y="179000"/>
                  </a:lnTo>
                  <a:lnTo>
                    <a:pt x="235626" y="192980"/>
                  </a:lnTo>
                  <a:lnTo>
                    <a:pt x="243729" y="201621"/>
                  </a:lnTo>
                  <a:lnTo>
                    <a:pt x="252733" y="223700"/>
                  </a:lnTo>
                  <a:lnTo>
                    <a:pt x="255134" y="236139"/>
                  </a:lnTo>
                  <a:lnTo>
                    <a:pt x="251563" y="259319"/>
                  </a:lnTo>
                  <a:lnTo>
                    <a:pt x="247335" y="270413"/>
                  </a:lnTo>
                  <a:lnTo>
                    <a:pt x="233279" y="285860"/>
                  </a:lnTo>
                  <a:lnTo>
                    <a:pt x="195659" y="305309"/>
                  </a:lnTo>
                  <a:lnTo>
                    <a:pt x="159263" y="311185"/>
                  </a:lnTo>
                  <a:lnTo>
                    <a:pt x="97807" y="303596"/>
                  </a:lnTo>
                  <a:lnTo>
                    <a:pt x="38838" y="282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6589" y="2316269"/>
              <a:ext cx="29391" cy="273742"/>
            </a:xfrm>
            <a:custGeom>
              <a:avLst/>
              <a:gdLst/>
              <a:ahLst/>
              <a:cxnLst/>
              <a:rect l="0" t="0" r="0" b="0"/>
              <a:pathLst>
                <a:path w="29391" h="273742">
                  <a:moveTo>
                    <a:pt x="8333" y="0"/>
                  </a:moveTo>
                  <a:lnTo>
                    <a:pt x="0" y="60384"/>
                  </a:lnTo>
                  <a:lnTo>
                    <a:pt x="1574" y="114988"/>
                  </a:lnTo>
                  <a:lnTo>
                    <a:pt x="9450" y="168211"/>
                  </a:lnTo>
                  <a:lnTo>
                    <a:pt x="16073" y="217906"/>
                  </a:lnTo>
                  <a:lnTo>
                    <a:pt x="21155" y="252908"/>
                  </a:lnTo>
                  <a:lnTo>
                    <a:pt x="2939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0165" y="240049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421" y="14654"/>
                  </a:lnTo>
                  <a:lnTo>
                    <a:pt x="65509" y="31667"/>
                  </a:lnTo>
                  <a:lnTo>
                    <a:pt x="3227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34691" y="2457448"/>
              <a:ext cx="197144" cy="146449"/>
            </a:xfrm>
            <a:custGeom>
              <a:avLst/>
              <a:gdLst/>
              <a:ahLst/>
              <a:cxnLst/>
              <a:rect l="0" t="0" r="0" b="0"/>
              <a:pathLst>
                <a:path w="197144" h="146449">
                  <a:moveTo>
                    <a:pt x="155029" y="79919"/>
                  </a:moveTo>
                  <a:lnTo>
                    <a:pt x="145453" y="48637"/>
                  </a:lnTo>
                  <a:lnTo>
                    <a:pt x="115625" y="10231"/>
                  </a:lnTo>
                  <a:lnTo>
                    <a:pt x="95792" y="2154"/>
                  </a:lnTo>
                  <a:lnTo>
                    <a:pt x="83952" y="0"/>
                  </a:lnTo>
                  <a:lnTo>
                    <a:pt x="61438" y="3845"/>
                  </a:lnTo>
                  <a:lnTo>
                    <a:pt x="32152" y="19164"/>
                  </a:lnTo>
                  <a:lnTo>
                    <a:pt x="17359" y="33030"/>
                  </a:lnTo>
                  <a:lnTo>
                    <a:pt x="6884" y="50891"/>
                  </a:lnTo>
                  <a:lnTo>
                    <a:pt x="0" y="86266"/>
                  </a:lnTo>
                  <a:lnTo>
                    <a:pt x="4629" y="109647"/>
                  </a:lnTo>
                  <a:lnTo>
                    <a:pt x="9139" y="120795"/>
                  </a:lnTo>
                  <a:lnTo>
                    <a:pt x="17994" y="128226"/>
                  </a:lnTo>
                  <a:lnTo>
                    <a:pt x="43432" y="136484"/>
                  </a:lnTo>
                  <a:lnTo>
                    <a:pt x="54895" y="135177"/>
                  </a:lnTo>
                  <a:lnTo>
                    <a:pt x="73870" y="124365"/>
                  </a:lnTo>
                  <a:lnTo>
                    <a:pt x="86983" y="107862"/>
                  </a:lnTo>
                  <a:lnTo>
                    <a:pt x="92117" y="98548"/>
                  </a:lnTo>
                  <a:lnTo>
                    <a:pt x="97880" y="97018"/>
                  </a:lnTo>
                  <a:lnTo>
                    <a:pt x="104061" y="100677"/>
                  </a:lnTo>
                  <a:lnTo>
                    <a:pt x="136382" y="128993"/>
                  </a:lnTo>
                  <a:lnTo>
                    <a:pt x="166272" y="144503"/>
                  </a:lnTo>
                  <a:lnTo>
                    <a:pt x="180693" y="146448"/>
                  </a:lnTo>
                  <a:lnTo>
                    <a:pt x="197143" y="143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221305" y="2465127"/>
              <a:ext cx="178986" cy="166998"/>
            </a:xfrm>
            <a:custGeom>
              <a:avLst/>
              <a:gdLst/>
              <a:ahLst/>
              <a:cxnLst/>
              <a:rect l="0" t="0" r="0" b="0"/>
              <a:pathLst>
                <a:path w="178986" h="166998">
                  <a:moveTo>
                    <a:pt x="0" y="40655"/>
                  </a:moveTo>
                  <a:lnTo>
                    <a:pt x="3120" y="83347"/>
                  </a:lnTo>
                  <a:lnTo>
                    <a:pt x="14573" y="114526"/>
                  </a:lnTo>
                  <a:lnTo>
                    <a:pt x="20244" y="124997"/>
                  </a:lnTo>
                  <a:lnTo>
                    <a:pt x="24024" y="126129"/>
                  </a:lnTo>
                  <a:lnTo>
                    <a:pt x="26545" y="121034"/>
                  </a:lnTo>
                  <a:lnTo>
                    <a:pt x="28176" y="100946"/>
                  </a:lnTo>
                  <a:lnTo>
                    <a:pt x="25930" y="46802"/>
                  </a:lnTo>
                  <a:lnTo>
                    <a:pt x="27815" y="30715"/>
                  </a:lnTo>
                  <a:lnTo>
                    <a:pt x="32581" y="18820"/>
                  </a:lnTo>
                  <a:lnTo>
                    <a:pt x="47236" y="2485"/>
                  </a:lnTo>
                  <a:lnTo>
                    <a:pt x="54887" y="0"/>
                  </a:lnTo>
                  <a:lnTo>
                    <a:pt x="62328" y="684"/>
                  </a:lnTo>
                  <a:lnTo>
                    <a:pt x="76834" y="7682"/>
                  </a:lnTo>
                  <a:lnTo>
                    <a:pt x="119290" y="45829"/>
                  </a:lnTo>
                  <a:lnTo>
                    <a:pt x="160264" y="104280"/>
                  </a:lnTo>
                  <a:lnTo>
                    <a:pt x="174940" y="142910"/>
                  </a:lnTo>
                  <a:lnTo>
                    <a:pt x="178985" y="166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445732" y="2259853"/>
              <a:ext cx="154600" cy="369397"/>
            </a:xfrm>
            <a:custGeom>
              <a:avLst/>
              <a:gdLst/>
              <a:ahLst/>
              <a:cxnLst/>
              <a:rect l="0" t="0" r="0" b="0"/>
              <a:pathLst>
                <a:path w="154600" h="369397">
                  <a:moveTo>
                    <a:pt x="101957" y="266986"/>
                  </a:moveTo>
                  <a:lnTo>
                    <a:pt x="92381" y="242939"/>
                  </a:lnTo>
                  <a:lnTo>
                    <a:pt x="81713" y="228612"/>
                  </a:lnTo>
                  <a:lnTo>
                    <a:pt x="74423" y="225026"/>
                  </a:lnTo>
                  <a:lnTo>
                    <a:pt x="56964" y="224161"/>
                  </a:lnTo>
                  <a:lnTo>
                    <a:pt x="27404" y="235840"/>
                  </a:lnTo>
                  <a:lnTo>
                    <a:pt x="13060" y="253923"/>
                  </a:lnTo>
                  <a:lnTo>
                    <a:pt x="3956" y="277558"/>
                  </a:lnTo>
                  <a:lnTo>
                    <a:pt x="0" y="316002"/>
                  </a:lnTo>
                  <a:lnTo>
                    <a:pt x="3220" y="339074"/>
                  </a:lnTo>
                  <a:lnTo>
                    <a:pt x="11670" y="357907"/>
                  </a:lnTo>
                  <a:lnTo>
                    <a:pt x="17199" y="366204"/>
                  </a:lnTo>
                  <a:lnTo>
                    <a:pt x="25565" y="369396"/>
                  </a:lnTo>
                  <a:lnTo>
                    <a:pt x="47338" y="366704"/>
                  </a:lnTo>
                  <a:lnTo>
                    <a:pt x="74725" y="352034"/>
                  </a:lnTo>
                  <a:lnTo>
                    <a:pt x="97657" y="316102"/>
                  </a:lnTo>
                  <a:lnTo>
                    <a:pt x="113681" y="268411"/>
                  </a:lnTo>
                  <a:lnTo>
                    <a:pt x="125838" y="211646"/>
                  </a:lnTo>
                  <a:lnTo>
                    <a:pt x="139256" y="152459"/>
                  </a:lnTo>
                  <a:lnTo>
                    <a:pt x="141474" y="103851"/>
                  </a:lnTo>
                  <a:lnTo>
                    <a:pt x="132336" y="41263"/>
                  </a:lnTo>
                  <a:lnTo>
                    <a:pt x="124817" y="18096"/>
                  </a:lnTo>
                  <a:lnTo>
                    <a:pt x="113677" y="0"/>
                  </a:lnTo>
                  <a:lnTo>
                    <a:pt x="109770" y="88"/>
                  </a:lnTo>
                  <a:lnTo>
                    <a:pt x="107166" y="5996"/>
                  </a:lnTo>
                  <a:lnTo>
                    <a:pt x="102986" y="57505"/>
                  </a:lnTo>
                  <a:lnTo>
                    <a:pt x="102262" y="106912"/>
                  </a:lnTo>
                  <a:lnTo>
                    <a:pt x="102047" y="158595"/>
                  </a:lnTo>
                  <a:lnTo>
                    <a:pt x="111550" y="220056"/>
                  </a:lnTo>
                  <a:lnTo>
                    <a:pt x="131624" y="274137"/>
                  </a:lnTo>
                  <a:lnTo>
                    <a:pt x="154599" y="330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74987" y="2484176"/>
              <a:ext cx="167501" cy="136949"/>
            </a:xfrm>
            <a:custGeom>
              <a:avLst/>
              <a:gdLst/>
              <a:ahLst/>
              <a:cxnLst/>
              <a:rect l="0" t="0" r="0" b="0"/>
              <a:pathLst>
                <a:path w="167501" h="136949">
                  <a:moveTo>
                    <a:pt x="93800" y="21606"/>
                  </a:moveTo>
                  <a:lnTo>
                    <a:pt x="82622" y="4838"/>
                  </a:lnTo>
                  <a:lnTo>
                    <a:pt x="75819" y="1069"/>
                  </a:lnTo>
                  <a:lnTo>
                    <a:pt x="58903" y="0"/>
                  </a:lnTo>
                  <a:lnTo>
                    <a:pt x="29648" y="11565"/>
                  </a:lnTo>
                  <a:lnTo>
                    <a:pt x="15375" y="26502"/>
                  </a:lnTo>
                  <a:lnTo>
                    <a:pt x="6302" y="46009"/>
                  </a:lnTo>
                  <a:lnTo>
                    <a:pt x="477" y="96660"/>
                  </a:lnTo>
                  <a:lnTo>
                    <a:pt x="0" y="110246"/>
                  </a:lnTo>
                  <a:lnTo>
                    <a:pt x="3190" y="120474"/>
                  </a:lnTo>
                  <a:lnTo>
                    <a:pt x="8827" y="128462"/>
                  </a:lnTo>
                  <a:lnTo>
                    <a:pt x="16095" y="134957"/>
                  </a:lnTo>
                  <a:lnTo>
                    <a:pt x="24449" y="136948"/>
                  </a:lnTo>
                  <a:lnTo>
                    <a:pt x="43090" y="132920"/>
                  </a:lnTo>
                  <a:lnTo>
                    <a:pt x="50635" y="127401"/>
                  </a:lnTo>
                  <a:lnTo>
                    <a:pt x="62137" y="111910"/>
                  </a:lnTo>
                  <a:lnTo>
                    <a:pt x="86466" y="52801"/>
                  </a:lnTo>
                  <a:lnTo>
                    <a:pt x="87421" y="31961"/>
                  </a:lnTo>
                  <a:lnTo>
                    <a:pt x="86286" y="18019"/>
                  </a:lnTo>
                  <a:lnTo>
                    <a:pt x="87621" y="19215"/>
                  </a:lnTo>
                  <a:lnTo>
                    <a:pt x="122747" y="75341"/>
                  </a:lnTo>
                  <a:lnTo>
                    <a:pt x="148954" y="105833"/>
                  </a:lnTo>
                  <a:lnTo>
                    <a:pt x="167500" y="116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63544" y="2453139"/>
              <a:ext cx="115814" cy="184835"/>
            </a:xfrm>
            <a:custGeom>
              <a:avLst/>
              <a:gdLst/>
              <a:ahLst/>
              <a:cxnLst/>
              <a:rect l="0" t="0" r="0" b="0"/>
              <a:pathLst>
                <a:path w="115814" h="184835">
                  <a:moveTo>
                    <a:pt x="0" y="63171"/>
                  </a:moveTo>
                  <a:lnTo>
                    <a:pt x="0" y="85528"/>
                  </a:lnTo>
                  <a:lnTo>
                    <a:pt x="11178" y="116199"/>
                  </a:lnTo>
                  <a:lnTo>
                    <a:pt x="42661" y="173721"/>
                  </a:lnTo>
                  <a:lnTo>
                    <a:pt x="49498" y="182495"/>
                  </a:lnTo>
                  <a:lnTo>
                    <a:pt x="52886" y="184834"/>
                  </a:lnTo>
                  <a:lnTo>
                    <a:pt x="53975" y="182884"/>
                  </a:lnTo>
                  <a:lnTo>
                    <a:pt x="38066" y="125338"/>
                  </a:lnTo>
                  <a:lnTo>
                    <a:pt x="26800" y="76794"/>
                  </a:lnTo>
                  <a:lnTo>
                    <a:pt x="28678" y="54018"/>
                  </a:lnTo>
                  <a:lnTo>
                    <a:pt x="41902" y="21465"/>
                  </a:lnTo>
                  <a:lnTo>
                    <a:pt x="50162" y="14310"/>
                  </a:lnTo>
                  <a:lnTo>
                    <a:pt x="71817" y="636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77430" y="2305127"/>
              <a:ext cx="133555" cy="327073"/>
            </a:xfrm>
            <a:custGeom>
              <a:avLst/>
              <a:gdLst/>
              <a:ahLst/>
              <a:cxnLst/>
              <a:rect l="0" t="0" r="0" b="0"/>
              <a:pathLst>
                <a:path w="133555" h="327073">
                  <a:moveTo>
                    <a:pt x="91440" y="232240"/>
                  </a:moveTo>
                  <a:lnTo>
                    <a:pt x="85851" y="215473"/>
                  </a:lnTo>
                  <a:lnTo>
                    <a:pt x="79525" y="210533"/>
                  </a:lnTo>
                  <a:lnTo>
                    <a:pt x="60018" y="205045"/>
                  </a:lnTo>
                  <a:lnTo>
                    <a:pt x="28318" y="207545"/>
                  </a:lnTo>
                  <a:lnTo>
                    <a:pt x="20113" y="212267"/>
                  </a:lnTo>
                  <a:lnTo>
                    <a:pt x="7877" y="226873"/>
                  </a:lnTo>
                  <a:lnTo>
                    <a:pt x="0" y="260416"/>
                  </a:lnTo>
                  <a:lnTo>
                    <a:pt x="3255" y="294401"/>
                  </a:lnTo>
                  <a:lnTo>
                    <a:pt x="11693" y="312900"/>
                  </a:lnTo>
                  <a:lnTo>
                    <a:pt x="17218" y="321109"/>
                  </a:lnTo>
                  <a:lnTo>
                    <a:pt x="24411" y="325411"/>
                  </a:lnTo>
                  <a:lnTo>
                    <a:pt x="41762" y="327072"/>
                  </a:lnTo>
                  <a:lnTo>
                    <a:pt x="50133" y="323537"/>
                  </a:lnTo>
                  <a:lnTo>
                    <a:pt x="65673" y="310252"/>
                  </a:lnTo>
                  <a:lnTo>
                    <a:pt x="86307" y="265891"/>
                  </a:lnTo>
                  <a:lnTo>
                    <a:pt x="96808" y="229343"/>
                  </a:lnTo>
                  <a:lnTo>
                    <a:pt x="101610" y="179129"/>
                  </a:lnTo>
                  <a:lnTo>
                    <a:pt x="106881" y="119584"/>
                  </a:lnTo>
                  <a:lnTo>
                    <a:pt x="103424" y="64720"/>
                  </a:lnTo>
                  <a:lnTo>
                    <a:pt x="96667" y="4958"/>
                  </a:lnTo>
                  <a:lnTo>
                    <a:pt x="93755" y="0"/>
                  </a:lnTo>
                  <a:lnTo>
                    <a:pt x="90644" y="204"/>
                  </a:lnTo>
                  <a:lnTo>
                    <a:pt x="84067" y="9790"/>
                  </a:lnTo>
                  <a:lnTo>
                    <a:pt x="74958" y="36088"/>
                  </a:lnTo>
                  <a:lnTo>
                    <a:pt x="71287" y="89422"/>
                  </a:lnTo>
                  <a:lnTo>
                    <a:pt x="73771" y="138841"/>
                  </a:lnTo>
                  <a:lnTo>
                    <a:pt x="85035" y="190529"/>
                  </a:lnTo>
                  <a:lnTo>
                    <a:pt x="103190" y="239769"/>
                  </a:lnTo>
                  <a:lnTo>
                    <a:pt x="120268" y="277755"/>
                  </a:lnTo>
                  <a:lnTo>
                    <a:pt x="133554" y="305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69962" y="2337326"/>
              <a:ext cx="109521" cy="284270"/>
            </a:xfrm>
            <a:custGeom>
              <a:avLst/>
              <a:gdLst/>
              <a:ahLst/>
              <a:cxnLst/>
              <a:rect l="0" t="0" r="0" b="0"/>
              <a:pathLst>
                <a:path w="109521" h="284270">
                  <a:moveTo>
                    <a:pt x="67406" y="284269"/>
                  </a:moveTo>
                  <a:lnTo>
                    <a:pt x="52752" y="229128"/>
                  </a:lnTo>
                  <a:lnTo>
                    <a:pt x="37067" y="180714"/>
                  </a:lnTo>
                  <a:lnTo>
                    <a:pt x="19212" y="121528"/>
                  </a:lnTo>
                  <a:lnTo>
                    <a:pt x="849" y="63923"/>
                  </a:lnTo>
                  <a:lnTo>
                    <a:pt x="0" y="42448"/>
                  </a:lnTo>
                  <a:lnTo>
                    <a:pt x="1412" y="31809"/>
                  </a:lnTo>
                  <a:lnTo>
                    <a:pt x="7032" y="23545"/>
                  </a:lnTo>
                  <a:lnTo>
                    <a:pt x="25755" y="11244"/>
                  </a:lnTo>
                  <a:lnTo>
                    <a:pt x="73563" y="2221"/>
                  </a:lnTo>
                  <a:lnTo>
                    <a:pt x="1095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537367" y="2484725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5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46399" y="2484725"/>
              <a:ext cx="93762" cy="155620"/>
            </a:xfrm>
            <a:custGeom>
              <a:avLst/>
              <a:gdLst/>
              <a:ahLst/>
              <a:cxnLst/>
              <a:rect l="0" t="0" r="0" b="0"/>
              <a:pathLst>
                <a:path w="93762" h="155620">
                  <a:moveTo>
                    <a:pt x="59425" y="10528"/>
                  </a:moveTo>
                  <a:lnTo>
                    <a:pt x="42657" y="21707"/>
                  </a:lnTo>
                  <a:lnTo>
                    <a:pt x="31305" y="36554"/>
                  </a:lnTo>
                  <a:lnTo>
                    <a:pt x="4682" y="86052"/>
                  </a:lnTo>
                  <a:lnTo>
                    <a:pt x="0" y="111165"/>
                  </a:lnTo>
                  <a:lnTo>
                    <a:pt x="4158" y="134805"/>
                  </a:lnTo>
                  <a:lnTo>
                    <a:pt x="8542" y="146022"/>
                  </a:lnTo>
                  <a:lnTo>
                    <a:pt x="14974" y="152330"/>
                  </a:lnTo>
                  <a:lnTo>
                    <a:pt x="22772" y="155365"/>
                  </a:lnTo>
                  <a:lnTo>
                    <a:pt x="40795" y="155619"/>
                  </a:lnTo>
                  <a:lnTo>
                    <a:pt x="60503" y="151832"/>
                  </a:lnTo>
                  <a:lnTo>
                    <a:pt x="68333" y="145675"/>
                  </a:lnTo>
                  <a:lnTo>
                    <a:pt x="84941" y="115823"/>
                  </a:lnTo>
                  <a:lnTo>
                    <a:pt x="93382" y="94761"/>
                  </a:lnTo>
                  <a:lnTo>
                    <a:pt x="93761" y="84231"/>
                  </a:lnTo>
                  <a:lnTo>
                    <a:pt x="73550" y="23397"/>
                  </a:lnTo>
                  <a:lnTo>
                    <a:pt x="59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90052" y="2463668"/>
              <a:ext cx="105286" cy="139770"/>
            </a:xfrm>
            <a:custGeom>
              <a:avLst/>
              <a:gdLst/>
              <a:ahLst/>
              <a:cxnLst/>
              <a:rect l="0" t="0" r="0" b="0"/>
              <a:pathLst>
                <a:path w="105286" h="139770">
                  <a:moveTo>
                    <a:pt x="0" y="52642"/>
                  </a:moveTo>
                  <a:lnTo>
                    <a:pt x="35916" y="113753"/>
                  </a:lnTo>
                  <a:lnTo>
                    <a:pt x="52886" y="139769"/>
                  </a:lnTo>
                  <a:lnTo>
                    <a:pt x="53974" y="138803"/>
                  </a:lnTo>
                  <a:lnTo>
                    <a:pt x="47545" y="84744"/>
                  </a:lnTo>
                  <a:lnTo>
                    <a:pt x="57225" y="42216"/>
                  </a:lnTo>
                  <a:lnTo>
                    <a:pt x="72587" y="16148"/>
                  </a:lnTo>
                  <a:lnTo>
                    <a:pt x="85293" y="717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79565" y="2494776"/>
              <a:ext cx="221099" cy="137349"/>
            </a:xfrm>
            <a:custGeom>
              <a:avLst/>
              <a:gdLst/>
              <a:ahLst/>
              <a:cxnLst/>
              <a:rect l="0" t="0" r="0" b="0"/>
              <a:pathLst>
                <a:path w="221099" h="137349">
                  <a:moveTo>
                    <a:pt x="0" y="42591"/>
                  </a:moveTo>
                  <a:lnTo>
                    <a:pt x="0" y="105066"/>
                  </a:lnTo>
                  <a:lnTo>
                    <a:pt x="3119" y="43616"/>
                  </a:lnTo>
                  <a:lnTo>
                    <a:pt x="9575" y="23160"/>
                  </a:lnTo>
                  <a:lnTo>
                    <a:pt x="20243" y="6269"/>
                  </a:lnTo>
                  <a:lnTo>
                    <a:pt x="26363" y="3169"/>
                  </a:lnTo>
                  <a:lnTo>
                    <a:pt x="32783" y="3442"/>
                  </a:lnTo>
                  <a:lnTo>
                    <a:pt x="39403" y="5963"/>
                  </a:lnTo>
                  <a:lnTo>
                    <a:pt x="59898" y="26279"/>
                  </a:lnTo>
                  <a:lnTo>
                    <a:pt x="75199" y="54526"/>
                  </a:lnTo>
                  <a:lnTo>
                    <a:pt x="79378" y="57567"/>
                  </a:lnTo>
                  <a:lnTo>
                    <a:pt x="83334" y="56084"/>
                  </a:lnTo>
                  <a:lnTo>
                    <a:pt x="90850" y="45079"/>
                  </a:lnTo>
                  <a:lnTo>
                    <a:pt x="108326" y="12537"/>
                  </a:lnTo>
                  <a:lnTo>
                    <a:pt x="114331" y="5008"/>
                  </a:lnTo>
                  <a:lnTo>
                    <a:pt x="123014" y="1158"/>
                  </a:lnTo>
                  <a:lnTo>
                    <a:pt x="145140" y="0"/>
                  </a:lnTo>
                  <a:lnTo>
                    <a:pt x="155251" y="3669"/>
                  </a:lnTo>
                  <a:lnTo>
                    <a:pt x="172726" y="17104"/>
                  </a:lnTo>
                  <a:lnTo>
                    <a:pt x="201838" y="54324"/>
                  </a:lnTo>
                  <a:lnTo>
                    <a:pt x="214871" y="86232"/>
                  </a:lnTo>
                  <a:lnTo>
                    <a:pt x="221098" y="137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16476" y="2399571"/>
              <a:ext cx="303235" cy="211497"/>
            </a:xfrm>
            <a:custGeom>
              <a:avLst/>
              <a:gdLst/>
              <a:ahLst/>
              <a:cxnLst/>
              <a:rect l="0" t="0" r="0" b="0"/>
              <a:pathLst>
                <a:path w="303235" h="211497">
                  <a:moveTo>
                    <a:pt x="0" y="127268"/>
                  </a:moveTo>
                  <a:lnTo>
                    <a:pt x="58617" y="118203"/>
                  </a:lnTo>
                  <a:lnTo>
                    <a:pt x="118334" y="108599"/>
                  </a:lnTo>
                  <a:lnTo>
                    <a:pt x="172464" y="106683"/>
                  </a:lnTo>
                  <a:lnTo>
                    <a:pt x="227046" y="105134"/>
                  </a:lnTo>
                  <a:lnTo>
                    <a:pt x="283667" y="91569"/>
                  </a:lnTo>
                  <a:lnTo>
                    <a:pt x="289717" y="85921"/>
                  </a:lnTo>
                  <a:lnTo>
                    <a:pt x="292580" y="78646"/>
                  </a:lnTo>
                  <a:lnTo>
                    <a:pt x="293320" y="70287"/>
                  </a:lnTo>
                  <a:lnTo>
                    <a:pt x="284782" y="51640"/>
                  </a:lnTo>
                  <a:lnTo>
                    <a:pt x="260245" y="24531"/>
                  </a:lnTo>
                  <a:lnTo>
                    <a:pt x="230748" y="4801"/>
                  </a:lnTo>
                  <a:lnTo>
                    <a:pt x="220512" y="0"/>
                  </a:lnTo>
                  <a:lnTo>
                    <a:pt x="216028" y="308"/>
                  </a:lnTo>
                  <a:lnTo>
                    <a:pt x="215379" y="4024"/>
                  </a:lnTo>
                  <a:lnTo>
                    <a:pt x="220896" y="16341"/>
                  </a:lnTo>
                  <a:lnTo>
                    <a:pt x="257962" y="57199"/>
                  </a:lnTo>
                  <a:lnTo>
                    <a:pt x="300433" y="92189"/>
                  </a:lnTo>
                  <a:lnTo>
                    <a:pt x="303234" y="100372"/>
                  </a:lnTo>
                  <a:lnTo>
                    <a:pt x="300107" y="118824"/>
                  </a:lnTo>
                  <a:lnTo>
                    <a:pt x="265956" y="180093"/>
                  </a:lnTo>
                  <a:lnTo>
                    <a:pt x="242156" y="211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95217" y="2337326"/>
              <a:ext cx="181676" cy="276667"/>
            </a:xfrm>
            <a:custGeom>
              <a:avLst/>
              <a:gdLst/>
              <a:ahLst/>
              <a:cxnLst/>
              <a:rect l="0" t="0" r="0" b="0"/>
              <a:pathLst>
                <a:path w="181676" h="276667">
                  <a:moveTo>
                    <a:pt x="152969" y="0"/>
                  </a:moveTo>
                  <a:lnTo>
                    <a:pt x="97924" y="26364"/>
                  </a:lnTo>
                  <a:lnTo>
                    <a:pt x="46517" y="52998"/>
                  </a:lnTo>
                  <a:lnTo>
                    <a:pt x="21429" y="68008"/>
                  </a:lnTo>
                  <a:lnTo>
                    <a:pt x="2480" y="86378"/>
                  </a:lnTo>
                  <a:lnTo>
                    <a:pt x="0" y="93850"/>
                  </a:lnTo>
                  <a:lnTo>
                    <a:pt x="1857" y="100001"/>
                  </a:lnTo>
                  <a:lnTo>
                    <a:pt x="6604" y="105272"/>
                  </a:lnTo>
                  <a:lnTo>
                    <a:pt x="24357" y="111129"/>
                  </a:lnTo>
                  <a:lnTo>
                    <a:pt x="78971" y="123602"/>
                  </a:lnTo>
                  <a:lnTo>
                    <a:pt x="131873" y="146070"/>
                  </a:lnTo>
                  <a:lnTo>
                    <a:pt x="157897" y="165593"/>
                  </a:lnTo>
                  <a:lnTo>
                    <a:pt x="174836" y="191784"/>
                  </a:lnTo>
                  <a:lnTo>
                    <a:pt x="181675" y="227361"/>
                  </a:lnTo>
                  <a:lnTo>
                    <a:pt x="177036" y="247668"/>
                  </a:lnTo>
                  <a:lnTo>
                    <a:pt x="172523" y="256359"/>
                  </a:lnTo>
                  <a:lnTo>
                    <a:pt x="158150" y="269135"/>
                  </a:lnTo>
                  <a:lnTo>
                    <a:pt x="149405" y="274180"/>
                  </a:lnTo>
                  <a:lnTo>
                    <a:pt x="130328" y="276666"/>
                  </a:lnTo>
                  <a:lnTo>
                    <a:pt x="108981" y="272701"/>
                  </a:lnTo>
                  <a:lnTo>
                    <a:pt x="66508" y="254212"/>
                  </a:lnTo>
                  <a:lnTo>
                    <a:pt x="4768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64000" y="26110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59732" y="2410319"/>
              <a:ext cx="176326" cy="236177"/>
            </a:xfrm>
            <a:custGeom>
              <a:avLst/>
              <a:gdLst/>
              <a:ahLst/>
              <a:cxnLst/>
              <a:rect l="0" t="0" r="0" b="0"/>
              <a:pathLst>
                <a:path w="176326" h="236177">
                  <a:moveTo>
                    <a:pt x="9553" y="190219"/>
                  </a:moveTo>
                  <a:lnTo>
                    <a:pt x="3963" y="131603"/>
                  </a:lnTo>
                  <a:lnTo>
                    <a:pt x="0" y="70193"/>
                  </a:lnTo>
                  <a:lnTo>
                    <a:pt x="2336" y="14909"/>
                  </a:lnTo>
                  <a:lnTo>
                    <a:pt x="4742" y="3156"/>
                  </a:lnTo>
                  <a:lnTo>
                    <a:pt x="7515" y="0"/>
                  </a:lnTo>
                  <a:lnTo>
                    <a:pt x="10534" y="2575"/>
                  </a:lnTo>
                  <a:lnTo>
                    <a:pt x="30696" y="65890"/>
                  </a:lnTo>
                  <a:lnTo>
                    <a:pt x="48168" y="125927"/>
                  </a:lnTo>
                  <a:lnTo>
                    <a:pt x="68437" y="172060"/>
                  </a:lnTo>
                  <a:lnTo>
                    <a:pt x="99953" y="220298"/>
                  </a:lnTo>
                  <a:lnTo>
                    <a:pt x="109594" y="227819"/>
                  </a:lnTo>
                  <a:lnTo>
                    <a:pt x="132784" y="236176"/>
                  </a:lnTo>
                  <a:lnTo>
                    <a:pt x="142010" y="234895"/>
                  </a:lnTo>
                  <a:lnTo>
                    <a:pt x="149330" y="230532"/>
                  </a:lnTo>
                  <a:lnTo>
                    <a:pt x="155380" y="224113"/>
                  </a:lnTo>
                  <a:lnTo>
                    <a:pt x="169484" y="192723"/>
                  </a:lnTo>
                  <a:lnTo>
                    <a:pt x="176325" y="139025"/>
                  </a:lnTo>
                  <a:lnTo>
                    <a:pt x="174556" y="79545"/>
                  </a:lnTo>
                  <a:lnTo>
                    <a:pt x="156952" y="21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11440" y="2695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755373" y="4540531"/>
            <a:ext cx="255363" cy="513149"/>
          </a:xfrm>
          <a:custGeom>
            <a:avLst/>
            <a:gdLst/>
            <a:ahLst/>
            <a:cxnLst/>
            <a:rect l="0" t="0" r="0" b="0"/>
            <a:pathLst>
              <a:path w="255363" h="513149">
                <a:moveTo>
                  <a:pt x="202720" y="155178"/>
                </a:moveTo>
                <a:lnTo>
                  <a:pt x="199600" y="112487"/>
                </a:lnTo>
                <a:lnTo>
                  <a:pt x="183592" y="61516"/>
                </a:lnTo>
                <a:lnTo>
                  <a:pt x="152916" y="22424"/>
                </a:lnTo>
                <a:lnTo>
                  <a:pt x="126742" y="6529"/>
                </a:lnTo>
                <a:lnTo>
                  <a:pt x="91171" y="0"/>
                </a:lnTo>
                <a:lnTo>
                  <a:pt x="56584" y="3655"/>
                </a:lnTo>
                <a:lnTo>
                  <a:pt x="37945" y="12186"/>
                </a:lnTo>
                <a:lnTo>
                  <a:pt x="29699" y="17736"/>
                </a:lnTo>
                <a:lnTo>
                  <a:pt x="17417" y="33262"/>
                </a:lnTo>
                <a:lnTo>
                  <a:pt x="0" y="71825"/>
                </a:lnTo>
                <a:lnTo>
                  <a:pt x="65" y="113974"/>
                </a:lnTo>
                <a:lnTo>
                  <a:pt x="11737" y="164977"/>
                </a:lnTo>
                <a:lnTo>
                  <a:pt x="35360" y="212659"/>
                </a:lnTo>
                <a:lnTo>
                  <a:pt x="49959" y="228689"/>
                </a:lnTo>
                <a:lnTo>
                  <a:pt x="98115" y="252495"/>
                </a:lnTo>
                <a:lnTo>
                  <a:pt x="121914" y="253803"/>
                </a:lnTo>
                <a:lnTo>
                  <a:pt x="146919" y="249314"/>
                </a:lnTo>
                <a:lnTo>
                  <a:pt x="169731" y="239521"/>
                </a:lnTo>
                <a:lnTo>
                  <a:pt x="185328" y="224249"/>
                </a:lnTo>
                <a:lnTo>
                  <a:pt x="204874" y="185850"/>
                </a:lnTo>
                <a:lnTo>
                  <a:pt x="206407" y="165301"/>
                </a:lnTo>
                <a:lnTo>
                  <a:pt x="205528" y="151489"/>
                </a:lnTo>
                <a:lnTo>
                  <a:pt x="206932" y="152718"/>
                </a:lnTo>
                <a:lnTo>
                  <a:pt x="209037" y="157048"/>
                </a:lnTo>
                <a:lnTo>
                  <a:pt x="212694" y="213497"/>
                </a:lnTo>
                <a:lnTo>
                  <a:pt x="213084" y="262145"/>
                </a:lnTo>
                <a:lnTo>
                  <a:pt x="218805" y="325396"/>
                </a:lnTo>
                <a:lnTo>
                  <a:pt x="223965" y="381781"/>
                </a:lnTo>
                <a:lnTo>
                  <a:pt x="232713" y="444375"/>
                </a:lnTo>
                <a:lnTo>
                  <a:pt x="242396" y="488644"/>
                </a:lnTo>
                <a:lnTo>
                  <a:pt x="255362" y="51314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255551" y="4432497"/>
            <a:ext cx="3089511" cy="905320"/>
            <a:chOff x="255551" y="4432497"/>
            <a:chExt cx="3089511" cy="905320"/>
          </a:xfrm>
        </p:grpSpPr>
        <p:sp>
          <p:nvSpPr>
            <p:cNvPr id="147" name="Freeform 146"/>
            <p:cNvSpPr/>
            <p:nvPr/>
          </p:nvSpPr>
          <p:spPr>
            <a:xfrm>
              <a:off x="1162934" y="4558839"/>
              <a:ext cx="276789" cy="450386"/>
            </a:xfrm>
            <a:custGeom>
              <a:avLst/>
              <a:gdLst/>
              <a:ahLst/>
              <a:cxnLst/>
              <a:rect l="0" t="0" r="0" b="0"/>
              <a:pathLst>
                <a:path w="276789" h="450386">
                  <a:moveTo>
                    <a:pt x="153128" y="0"/>
                  </a:moveTo>
                  <a:lnTo>
                    <a:pt x="115650" y="8333"/>
                  </a:lnTo>
                  <a:lnTo>
                    <a:pt x="58982" y="18645"/>
                  </a:lnTo>
                  <a:lnTo>
                    <a:pt x="28136" y="29571"/>
                  </a:lnTo>
                  <a:lnTo>
                    <a:pt x="11398" y="40829"/>
                  </a:lnTo>
                  <a:lnTo>
                    <a:pt x="5999" y="49446"/>
                  </a:lnTo>
                  <a:lnTo>
                    <a:pt x="0" y="71499"/>
                  </a:lnTo>
                  <a:lnTo>
                    <a:pt x="4554" y="122614"/>
                  </a:lnTo>
                  <a:lnTo>
                    <a:pt x="20074" y="184083"/>
                  </a:lnTo>
                  <a:lnTo>
                    <a:pt x="24651" y="190572"/>
                  </a:lnTo>
                  <a:lnTo>
                    <a:pt x="30042" y="192559"/>
                  </a:lnTo>
                  <a:lnTo>
                    <a:pt x="35976" y="191543"/>
                  </a:lnTo>
                  <a:lnTo>
                    <a:pt x="55505" y="178936"/>
                  </a:lnTo>
                  <a:lnTo>
                    <a:pt x="102621" y="140067"/>
                  </a:lnTo>
                  <a:lnTo>
                    <a:pt x="125611" y="135562"/>
                  </a:lnTo>
                  <a:lnTo>
                    <a:pt x="172909" y="142201"/>
                  </a:lnTo>
                  <a:lnTo>
                    <a:pt x="191555" y="154448"/>
                  </a:lnTo>
                  <a:lnTo>
                    <a:pt x="229851" y="202140"/>
                  </a:lnTo>
                  <a:lnTo>
                    <a:pt x="255197" y="253792"/>
                  </a:lnTo>
                  <a:lnTo>
                    <a:pt x="274367" y="316954"/>
                  </a:lnTo>
                  <a:lnTo>
                    <a:pt x="276788" y="361544"/>
                  </a:lnTo>
                  <a:lnTo>
                    <a:pt x="273208" y="386464"/>
                  </a:lnTo>
                  <a:lnTo>
                    <a:pt x="264599" y="406118"/>
                  </a:lnTo>
                  <a:lnTo>
                    <a:pt x="259027" y="414635"/>
                  </a:lnTo>
                  <a:lnTo>
                    <a:pt x="243478" y="427217"/>
                  </a:lnTo>
                  <a:lnTo>
                    <a:pt x="204900" y="444828"/>
                  </a:lnTo>
                  <a:lnTo>
                    <a:pt x="162748" y="450385"/>
                  </a:lnTo>
                  <a:lnTo>
                    <a:pt x="124393" y="446443"/>
                  </a:lnTo>
                  <a:lnTo>
                    <a:pt x="111111" y="440965"/>
                  </a:lnTo>
                  <a:lnTo>
                    <a:pt x="100485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621388" y="4639725"/>
              <a:ext cx="284271" cy="403710"/>
            </a:xfrm>
            <a:custGeom>
              <a:avLst/>
              <a:gdLst/>
              <a:ahLst/>
              <a:cxnLst/>
              <a:rect l="0" t="0" r="0" b="0"/>
              <a:pathLst>
                <a:path w="284271" h="403710">
                  <a:moveTo>
                    <a:pt x="0" y="34928"/>
                  </a:moveTo>
                  <a:lnTo>
                    <a:pt x="17981" y="19287"/>
                  </a:lnTo>
                  <a:lnTo>
                    <a:pt x="64153" y="84"/>
                  </a:lnTo>
                  <a:lnTo>
                    <a:pt x="74354" y="0"/>
                  </a:lnTo>
                  <a:lnTo>
                    <a:pt x="95047" y="6146"/>
                  </a:lnTo>
                  <a:lnTo>
                    <a:pt x="128523" y="29156"/>
                  </a:lnTo>
                  <a:lnTo>
                    <a:pt x="143299" y="42501"/>
                  </a:lnTo>
                  <a:lnTo>
                    <a:pt x="159182" y="74346"/>
                  </a:lnTo>
                  <a:lnTo>
                    <a:pt x="178688" y="135568"/>
                  </a:lnTo>
                  <a:lnTo>
                    <a:pt x="187375" y="195447"/>
                  </a:lnTo>
                  <a:lnTo>
                    <a:pt x="180685" y="258401"/>
                  </a:lnTo>
                  <a:lnTo>
                    <a:pt x="164708" y="318123"/>
                  </a:lnTo>
                  <a:lnTo>
                    <a:pt x="129215" y="373209"/>
                  </a:lnTo>
                  <a:lnTo>
                    <a:pt x="103017" y="398241"/>
                  </a:lnTo>
                  <a:lnTo>
                    <a:pt x="93244" y="402309"/>
                  </a:lnTo>
                  <a:lnTo>
                    <a:pt x="73027" y="403709"/>
                  </a:lnTo>
                  <a:lnTo>
                    <a:pt x="65063" y="400104"/>
                  </a:lnTo>
                  <a:lnTo>
                    <a:pt x="53093" y="386741"/>
                  </a:lnTo>
                  <a:lnTo>
                    <a:pt x="39778" y="359487"/>
                  </a:lnTo>
                  <a:lnTo>
                    <a:pt x="38346" y="339443"/>
                  </a:lnTo>
                  <a:lnTo>
                    <a:pt x="39602" y="329185"/>
                  </a:lnTo>
                  <a:lnTo>
                    <a:pt x="43949" y="321176"/>
                  </a:lnTo>
                  <a:lnTo>
                    <a:pt x="58138" y="309158"/>
                  </a:lnTo>
                  <a:lnTo>
                    <a:pt x="97035" y="301405"/>
                  </a:lnTo>
                  <a:lnTo>
                    <a:pt x="155345" y="299955"/>
                  </a:lnTo>
                  <a:lnTo>
                    <a:pt x="203696" y="305567"/>
                  </a:lnTo>
                  <a:lnTo>
                    <a:pt x="256309" y="308056"/>
                  </a:lnTo>
                  <a:lnTo>
                    <a:pt x="284270" y="308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45069" y="4674653"/>
              <a:ext cx="183856" cy="397188"/>
            </a:xfrm>
            <a:custGeom>
              <a:avLst/>
              <a:gdLst/>
              <a:ahLst/>
              <a:cxnLst/>
              <a:rect l="0" t="0" r="0" b="0"/>
              <a:pathLst>
                <a:path w="183856" h="397188">
                  <a:moveTo>
                    <a:pt x="92216" y="0"/>
                  </a:moveTo>
                  <a:lnTo>
                    <a:pt x="49554" y="54114"/>
                  </a:lnTo>
                  <a:lnTo>
                    <a:pt x="38160" y="75523"/>
                  </a:lnTo>
                  <a:lnTo>
                    <a:pt x="27726" y="127395"/>
                  </a:lnTo>
                  <a:lnTo>
                    <a:pt x="14746" y="188291"/>
                  </a:lnTo>
                  <a:lnTo>
                    <a:pt x="2087" y="248239"/>
                  </a:lnTo>
                  <a:lnTo>
                    <a:pt x="0" y="289841"/>
                  </a:lnTo>
                  <a:lnTo>
                    <a:pt x="12294" y="346787"/>
                  </a:lnTo>
                  <a:lnTo>
                    <a:pt x="27851" y="373243"/>
                  </a:lnTo>
                  <a:lnTo>
                    <a:pt x="46841" y="385424"/>
                  </a:lnTo>
                  <a:lnTo>
                    <a:pt x="70879" y="393568"/>
                  </a:lnTo>
                  <a:lnTo>
                    <a:pt x="97161" y="397187"/>
                  </a:lnTo>
                  <a:lnTo>
                    <a:pt x="121320" y="392557"/>
                  </a:lnTo>
                  <a:lnTo>
                    <a:pt x="151532" y="376796"/>
                  </a:lnTo>
                  <a:lnTo>
                    <a:pt x="159836" y="370520"/>
                  </a:lnTo>
                  <a:lnTo>
                    <a:pt x="172182" y="351069"/>
                  </a:lnTo>
                  <a:lnTo>
                    <a:pt x="180399" y="326826"/>
                  </a:lnTo>
                  <a:lnTo>
                    <a:pt x="183855" y="288040"/>
                  </a:lnTo>
                  <a:lnTo>
                    <a:pt x="176820" y="253801"/>
                  </a:lnTo>
                  <a:lnTo>
                    <a:pt x="166472" y="232123"/>
                  </a:lnTo>
                  <a:lnTo>
                    <a:pt x="150955" y="217029"/>
                  </a:lnTo>
                  <a:lnTo>
                    <a:pt x="131190" y="207591"/>
                  </a:lnTo>
                  <a:lnTo>
                    <a:pt x="94925" y="203448"/>
                  </a:lnTo>
                  <a:lnTo>
                    <a:pt x="61433" y="210279"/>
                  </a:lnTo>
                  <a:lnTo>
                    <a:pt x="18516" y="2316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381150" y="4706238"/>
              <a:ext cx="233225" cy="358824"/>
            </a:xfrm>
            <a:custGeom>
              <a:avLst/>
              <a:gdLst/>
              <a:ahLst/>
              <a:cxnLst/>
              <a:rect l="0" t="0" r="0" b="0"/>
              <a:pathLst>
                <a:path w="233225" h="358824">
                  <a:moveTo>
                    <a:pt x="114103" y="0"/>
                  </a:moveTo>
                  <a:lnTo>
                    <a:pt x="61398" y="37086"/>
                  </a:lnTo>
                  <a:lnTo>
                    <a:pt x="30556" y="77906"/>
                  </a:lnTo>
                  <a:lnTo>
                    <a:pt x="12140" y="120179"/>
                  </a:lnTo>
                  <a:lnTo>
                    <a:pt x="1026" y="181277"/>
                  </a:lnTo>
                  <a:lnTo>
                    <a:pt x="0" y="244471"/>
                  </a:lnTo>
                  <a:lnTo>
                    <a:pt x="13015" y="304245"/>
                  </a:lnTo>
                  <a:lnTo>
                    <a:pt x="25892" y="322783"/>
                  </a:lnTo>
                  <a:lnTo>
                    <a:pt x="55991" y="346374"/>
                  </a:lnTo>
                  <a:lnTo>
                    <a:pt x="68343" y="353748"/>
                  </a:lnTo>
                  <a:lnTo>
                    <a:pt x="94545" y="358823"/>
                  </a:lnTo>
                  <a:lnTo>
                    <a:pt x="120619" y="356009"/>
                  </a:lnTo>
                  <a:lnTo>
                    <a:pt x="143905" y="346959"/>
                  </a:lnTo>
                  <a:lnTo>
                    <a:pt x="194049" y="299421"/>
                  </a:lnTo>
                  <a:lnTo>
                    <a:pt x="218362" y="243573"/>
                  </a:lnTo>
                  <a:lnTo>
                    <a:pt x="233224" y="194732"/>
                  </a:lnTo>
                  <a:lnTo>
                    <a:pt x="232717" y="153885"/>
                  </a:lnTo>
                  <a:lnTo>
                    <a:pt x="220895" y="93265"/>
                  </a:lnTo>
                  <a:lnTo>
                    <a:pt x="209919" y="72257"/>
                  </a:lnTo>
                  <a:lnTo>
                    <a:pt x="184997" y="47276"/>
                  </a:lnTo>
                  <a:lnTo>
                    <a:pt x="155386" y="30645"/>
                  </a:lnTo>
                  <a:lnTo>
                    <a:pt x="134791" y="28438"/>
                  </a:lnTo>
                  <a:lnTo>
                    <a:pt x="103575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50768" y="4664124"/>
              <a:ext cx="254026" cy="444938"/>
            </a:xfrm>
            <a:custGeom>
              <a:avLst/>
              <a:gdLst/>
              <a:ahLst/>
              <a:cxnLst/>
              <a:rect l="0" t="0" r="0" b="0"/>
              <a:pathLst>
                <a:path w="254026" h="444938">
                  <a:moveTo>
                    <a:pt x="91926" y="84228"/>
                  </a:moveTo>
                  <a:lnTo>
                    <a:pt x="75158" y="89817"/>
                  </a:lnTo>
                  <a:lnTo>
                    <a:pt x="47963" y="110060"/>
                  </a:lnTo>
                  <a:lnTo>
                    <a:pt x="23268" y="138286"/>
                  </a:lnTo>
                  <a:lnTo>
                    <a:pt x="6722" y="180054"/>
                  </a:lnTo>
                  <a:lnTo>
                    <a:pt x="0" y="229474"/>
                  </a:lnTo>
                  <a:lnTo>
                    <a:pt x="4964" y="284104"/>
                  </a:lnTo>
                  <a:lnTo>
                    <a:pt x="13397" y="345675"/>
                  </a:lnTo>
                  <a:lnTo>
                    <a:pt x="36308" y="407823"/>
                  </a:lnTo>
                  <a:lnTo>
                    <a:pt x="48099" y="425360"/>
                  </a:lnTo>
                  <a:lnTo>
                    <a:pt x="67378" y="437833"/>
                  </a:lnTo>
                  <a:lnTo>
                    <a:pt x="90374" y="444937"/>
                  </a:lnTo>
                  <a:lnTo>
                    <a:pt x="112293" y="444194"/>
                  </a:lnTo>
                  <a:lnTo>
                    <a:pt x="144364" y="431610"/>
                  </a:lnTo>
                  <a:lnTo>
                    <a:pt x="198656" y="392751"/>
                  </a:lnTo>
                  <a:lnTo>
                    <a:pt x="223635" y="360736"/>
                  </a:lnTo>
                  <a:lnTo>
                    <a:pt x="244631" y="306826"/>
                  </a:lnTo>
                  <a:lnTo>
                    <a:pt x="254025" y="256898"/>
                  </a:lnTo>
                  <a:lnTo>
                    <a:pt x="251609" y="199340"/>
                  </a:lnTo>
                  <a:lnTo>
                    <a:pt x="249204" y="147061"/>
                  </a:lnTo>
                  <a:lnTo>
                    <a:pt x="244495" y="120343"/>
                  </a:lnTo>
                  <a:lnTo>
                    <a:pt x="216300" y="67358"/>
                  </a:lnTo>
                  <a:lnTo>
                    <a:pt x="201405" y="43975"/>
                  </a:lnTo>
                  <a:lnTo>
                    <a:pt x="180748" y="28123"/>
                  </a:lnTo>
                  <a:lnTo>
                    <a:pt x="122745" y="3740"/>
                  </a:lnTo>
                  <a:lnTo>
                    <a:pt x="1129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905658" y="4958922"/>
              <a:ext cx="50072" cy="273742"/>
            </a:xfrm>
            <a:custGeom>
              <a:avLst/>
              <a:gdLst/>
              <a:ahLst/>
              <a:cxnLst/>
              <a:rect l="0" t="0" r="0" b="0"/>
              <a:pathLst>
                <a:path w="50072" h="273742">
                  <a:moveTo>
                    <a:pt x="0" y="0"/>
                  </a:moveTo>
                  <a:lnTo>
                    <a:pt x="15641" y="17981"/>
                  </a:lnTo>
                  <a:lnTo>
                    <a:pt x="34843" y="69741"/>
                  </a:lnTo>
                  <a:lnTo>
                    <a:pt x="47913" y="131842"/>
                  </a:lnTo>
                  <a:lnTo>
                    <a:pt x="50071" y="181914"/>
                  </a:lnTo>
                  <a:lnTo>
                    <a:pt x="42652" y="225736"/>
                  </a:lnTo>
                  <a:lnTo>
                    <a:pt x="32214" y="250066"/>
                  </a:lnTo>
                  <a:lnTo>
                    <a:pt x="26155" y="25795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55551" y="4432497"/>
              <a:ext cx="3089511" cy="905320"/>
            </a:xfrm>
            <a:custGeom>
              <a:avLst/>
              <a:gdLst/>
              <a:ahLst/>
              <a:cxnLst/>
              <a:rect l="0" t="0" r="0" b="0"/>
              <a:pathLst>
                <a:path w="3089511" h="905320">
                  <a:moveTo>
                    <a:pt x="1060511" y="31585"/>
                  </a:moveTo>
                  <a:lnTo>
                    <a:pt x="1001894" y="16931"/>
                  </a:lnTo>
                  <a:lnTo>
                    <a:pt x="947720" y="11793"/>
                  </a:lnTo>
                  <a:lnTo>
                    <a:pt x="888839" y="10778"/>
                  </a:lnTo>
                  <a:lnTo>
                    <a:pt x="832408" y="16167"/>
                  </a:lnTo>
                  <a:lnTo>
                    <a:pt x="770655" y="27327"/>
                  </a:lnTo>
                  <a:lnTo>
                    <a:pt x="719474" y="30324"/>
                  </a:lnTo>
                  <a:lnTo>
                    <a:pt x="666095" y="31212"/>
                  </a:lnTo>
                  <a:lnTo>
                    <a:pt x="606345" y="31475"/>
                  </a:lnTo>
                  <a:lnTo>
                    <a:pt x="547697" y="32723"/>
                  </a:lnTo>
                  <a:lnTo>
                    <a:pt x="485302" y="39912"/>
                  </a:lnTo>
                  <a:lnTo>
                    <a:pt x="429944" y="47701"/>
                  </a:lnTo>
                  <a:lnTo>
                    <a:pt x="370015" y="65705"/>
                  </a:lnTo>
                  <a:lnTo>
                    <a:pt x="320873" y="80526"/>
                  </a:lnTo>
                  <a:lnTo>
                    <a:pt x="270480" y="91190"/>
                  </a:lnTo>
                  <a:lnTo>
                    <a:pt x="217113" y="108393"/>
                  </a:lnTo>
                  <a:lnTo>
                    <a:pt x="156299" y="132384"/>
                  </a:lnTo>
                  <a:lnTo>
                    <a:pt x="125011" y="144770"/>
                  </a:lnTo>
                  <a:lnTo>
                    <a:pt x="79945" y="181642"/>
                  </a:lnTo>
                  <a:lnTo>
                    <a:pt x="31651" y="243430"/>
                  </a:lnTo>
                  <a:lnTo>
                    <a:pt x="6811" y="292970"/>
                  </a:lnTo>
                  <a:lnTo>
                    <a:pt x="0" y="337020"/>
                  </a:lnTo>
                  <a:lnTo>
                    <a:pt x="3571" y="375938"/>
                  </a:lnTo>
                  <a:lnTo>
                    <a:pt x="23664" y="428936"/>
                  </a:lnTo>
                  <a:lnTo>
                    <a:pt x="53283" y="481345"/>
                  </a:lnTo>
                  <a:lnTo>
                    <a:pt x="108040" y="538888"/>
                  </a:lnTo>
                  <a:lnTo>
                    <a:pt x="143078" y="562873"/>
                  </a:lnTo>
                  <a:lnTo>
                    <a:pt x="199242" y="597432"/>
                  </a:lnTo>
                  <a:lnTo>
                    <a:pt x="260526" y="629278"/>
                  </a:lnTo>
                  <a:lnTo>
                    <a:pt x="323532" y="660887"/>
                  </a:lnTo>
                  <a:lnTo>
                    <a:pt x="383396" y="681696"/>
                  </a:lnTo>
                  <a:lnTo>
                    <a:pt x="444485" y="707414"/>
                  </a:lnTo>
                  <a:lnTo>
                    <a:pt x="499316" y="722660"/>
                  </a:lnTo>
                  <a:lnTo>
                    <a:pt x="555207" y="736936"/>
                  </a:lnTo>
                  <a:lnTo>
                    <a:pt x="611308" y="751021"/>
                  </a:lnTo>
                  <a:lnTo>
                    <a:pt x="667449" y="765069"/>
                  </a:lnTo>
                  <a:lnTo>
                    <a:pt x="723599" y="779108"/>
                  </a:lnTo>
                  <a:lnTo>
                    <a:pt x="779751" y="793147"/>
                  </a:lnTo>
                  <a:lnTo>
                    <a:pt x="833043" y="803676"/>
                  </a:lnTo>
                  <a:lnTo>
                    <a:pt x="882109" y="808615"/>
                  </a:lnTo>
                  <a:lnTo>
                    <a:pt x="931872" y="815667"/>
                  </a:lnTo>
                  <a:lnTo>
                    <a:pt x="983661" y="825166"/>
                  </a:lnTo>
                  <a:lnTo>
                    <a:pt x="1036051" y="829800"/>
                  </a:lnTo>
                  <a:lnTo>
                    <a:pt x="1088618" y="836763"/>
                  </a:lnTo>
                  <a:lnTo>
                    <a:pt x="1141239" y="846234"/>
                  </a:lnTo>
                  <a:lnTo>
                    <a:pt x="1193874" y="850861"/>
                  </a:lnTo>
                  <a:lnTo>
                    <a:pt x="1246515" y="857821"/>
                  </a:lnTo>
                  <a:lnTo>
                    <a:pt x="1299157" y="861703"/>
                  </a:lnTo>
                  <a:lnTo>
                    <a:pt x="1357388" y="868442"/>
                  </a:lnTo>
                  <a:lnTo>
                    <a:pt x="1413507" y="872258"/>
                  </a:lnTo>
                  <a:lnTo>
                    <a:pt x="1467179" y="878978"/>
                  </a:lnTo>
                  <a:lnTo>
                    <a:pt x="1520127" y="882789"/>
                  </a:lnTo>
                  <a:lnTo>
                    <a:pt x="1578449" y="883918"/>
                  </a:lnTo>
                  <a:lnTo>
                    <a:pt x="1634594" y="889842"/>
                  </a:lnTo>
                  <a:lnTo>
                    <a:pt x="1688274" y="893417"/>
                  </a:lnTo>
                  <a:lnTo>
                    <a:pt x="1741224" y="894476"/>
                  </a:lnTo>
                  <a:lnTo>
                    <a:pt x="1799547" y="900379"/>
                  </a:lnTo>
                  <a:lnTo>
                    <a:pt x="1855692" y="903948"/>
                  </a:lnTo>
                  <a:lnTo>
                    <a:pt x="1914962" y="905005"/>
                  </a:lnTo>
                  <a:lnTo>
                    <a:pt x="1971388" y="905319"/>
                  </a:lnTo>
                  <a:lnTo>
                    <a:pt x="2025151" y="899822"/>
                  </a:lnTo>
                  <a:lnTo>
                    <a:pt x="2078126" y="896374"/>
                  </a:lnTo>
                  <a:lnTo>
                    <a:pt x="2130867" y="895352"/>
                  </a:lnTo>
                  <a:lnTo>
                    <a:pt x="2193854" y="886602"/>
                  </a:lnTo>
                  <a:lnTo>
                    <a:pt x="2244185" y="878159"/>
                  </a:lnTo>
                  <a:lnTo>
                    <a:pt x="2296143" y="873968"/>
                  </a:lnTo>
                  <a:lnTo>
                    <a:pt x="2348582" y="867007"/>
                  </a:lnTo>
                  <a:lnTo>
                    <a:pt x="2401165" y="864424"/>
                  </a:lnTo>
                  <a:lnTo>
                    <a:pt x="2452620" y="863659"/>
                  </a:lnTo>
                  <a:lnTo>
                    <a:pt x="2515640" y="860281"/>
                  </a:lnTo>
                  <a:lnTo>
                    <a:pt x="2578478" y="854284"/>
                  </a:lnTo>
                  <a:lnTo>
                    <a:pt x="2635951" y="844694"/>
                  </a:lnTo>
                  <a:lnTo>
                    <a:pt x="2692364" y="834655"/>
                  </a:lnTo>
                  <a:lnTo>
                    <a:pt x="2748567" y="826736"/>
                  </a:lnTo>
                  <a:lnTo>
                    <a:pt x="2803560" y="813906"/>
                  </a:lnTo>
                  <a:lnTo>
                    <a:pt x="2860267" y="796617"/>
                  </a:lnTo>
                  <a:lnTo>
                    <a:pt x="2908942" y="781441"/>
                  </a:lnTo>
                  <a:lnTo>
                    <a:pt x="2968015" y="742433"/>
                  </a:lnTo>
                  <a:lnTo>
                    <a:pt x="3005190" y="712090"/>
                  </a:lnTo>
                  <a:lnTo>
                    <a:pt x="3049786" y="650620"/>
                  </a:lnTo>
                  <a:lnTo>
                    <a:pt x="3081211" y="587742"/>
                  </a:lnTo>
                  <a:lnTo>
                    <a:pt x="3089163" y="538874"/>
                  </a:lnTo>
                  <a:lnTo>
                    <a:pt x="3089510" y="478364"/>
                  </a:lnTo>
                  <a:lnTo>
                    <a:pt x="3072594" y="424472"/>
                  </a:lnTo>
                  <a:lnTo>
                    <a:pt x="3062602" y="401564"/>
                  </a:lnTo>
                  <a:lnTo>
                    <a:pt x="3014742" y="343108"/>
                  </a:lnTo>
                  <a:lnTo>
                    <a:pt x="2971222" y="290906"/>
                  </a:lnTo>
                  <a:lnTo>
                    <a:pt x="2918635" y="255004"/>
                  </a:lnTo>
                  <a:lnTo>
                    <a:pt x="2864059" y="220647"/>
                  </a:lnTo>
                  <a:lnTo>
                    <a:pt x="2803193" y="193237"/>
                  </a:lnTo>
                  <a:lnTo>
                    <a:pt x="2745792" y="172456"/>
                  </a:lnTo>
                  <a:lnTo>
                    <a:pt x="2686934" y="154483"/>
                  </a:lnTo>
                  <a:lnTo>
                    <a:pt x="2629920" y="136879"/>
                  </a:lnTo>
                  <a:lnTo>
                    <a:pt x="2569466" y="119324"/>
                  </a:lnTo>
                  <a:lnTo>
                    <a:pt x="2508299" y="107365"/>
                  </a:lnTo>
                  <a:lnTo>
                    <a:pt x="2453459" y="97290"/>
                  </a:lnTo>
                  <a:lnTo>
                    <a:pt x="2397566" y="87155"/>
                  </a:lnTo>
                  <a:lnTo>
                    <a:pt x="2341465" y="79217"/>
                  </a:lnTo>
                  <a:lnTo>
                    <a:pt x="2285324" y="73620"/>
                  </a:lnTo>
                  <a:lnTo>
                    <a:pt x="2229174" y="65582"/>
                  </a:lnTo>
                  <a:lnTo>
                    <a:pt x="2173022" y="58058"/>
                  </a:lnTo>
                  <a:lnTo>
                    <a:pt x="2109634" y="52543"/>
                  </a:lnTo>
                  <a:lnTo>
                    <a:pt x="2050840" y="44521"/>
                  </a:lnTo>
                  <a:lnTo>
                    <a:pt x="1988577" y="42589"/>
                  </a:lnTo>
                  <a:lnTo>
                    <a:pt x="1937307" y="42255"/>
                  </a:lnTo>
                  <a:lnTo>
                    <a:pt x="1875987" y="34906"/>
                  </a:lnTo>
                  <a:lnTo>
                    <a:pt x="1815694" y="32242"/>
                  </a:lnTo>
                  <a:lnTo>
                    <a:pt x="1765070" y="31780"/>
                  </a:lnTo>
                  <a:lnTo>
                    <a:pt x="1716145" y="28524"/>
                  </a:lnTo>
                  <a:lnTo>
                    <a:pt x="1657692" y="22532"/>
                  </a:lnTo>
                  <a:lnTo>
                    <a:pt x="1609590" y="21494"/>
                  </a:lnTo>
                  <a:lnTo>
                    <a:pt x="1547000" y="19973"/>
                  </a:lnTo>
                  <a:lnTo>
                    <a:pt x="1490875" y="13847"/>
                  </a:lnTo>
                  <a:lnTo>
                    <a:pt x="1437850" y="12682"/>
                  </a:lnTo>
                  <a:lnTo>
                    <a:pt x="1390814" y="18056"/>
                  </a:lnTo>
                  <a:lnTo>
                    <a:pt x="1340352" y="20168"/>
                  </a:lnTo>
                  <a:lnTo>
                    <a:pt x="1288356" y="20793"/>
                  </a:lnTo>
                  <a:lnTo>
                    <a:pt x="1235905" y="20979"/>
                  </a:lnTo>
                  <a:lnTo>
                    <a:pt x="1183319" y="21034"/>
                  </a:lnTo>
                  <a:lnTo>
                    <a:pt x="1131864" y="21050"/>
                  </a:lnTo>
                  <a:lnTo>
                    <a:pt x="1068843" y="21055"/>
                  </a:lnTo>
                  <a:lnTo>
                    <a:pt x="1017746" y="21057"/>
                  </a:lnTo>
                  <a:lnTo>
                    <a:pt x="965561" y="17937"/>
                  </a:lnTo>
                  <a:lnTo>
                    <a:pt x="913055" y="12724"/>
                  </a:lnTo>
                  <a:lnTo>
                    <a:pt x="860452" y="8059"/>
                  </a:lnTo>
                  <a:lnTo>
                    <a:pt x="810941" y="2388"/>
                  </a:lnTo>
                  <a:lnTo>
                    <a:pt x="772875" y="708"/>
                  </a:lnTo>
                  <a:lnTo>
                    <a:pt x="7446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969658" y="4015079"/>
            <a:ext cx="766077" cy="448945"/>
            <a:chOff x="5969658" y="4015079"/>
            <a:chExt cx="766077" cy="448945"/>
          </a:xfrm>
        </p:grpSpPr>
        <p:sp>
          <p:nvSpPr>
            <p:cNvPr id="155" name="Freeform 154"/>
            <p:cNvSpPr/>
            <p:nvPr/>
          </p:nvSpPr>
          <p:spPr>
            <a:xfrm>
              <a:off x="6539905" y="4015079"/>
              <a:ext cx="195830" cy="259492"/>
            </a:xfrm>
            <a:custGeom>
              <a:avLst/>
              <a:gdLst/>
              <a:ahLst/>
              <a:cxnLst/>
              <a:rect l="0" t="0" r="0" b="0"/>
              <a:pathLst>
                <a:path w="195830" h="259492">
                  <a:moveTo>
                    <a:pt x="145690" y="17335"/>
                  </a:moveTo>
                  <a:lnTo>
                    <a:pt x="127709" y="32976"/>
                  </a:lnTo>
                  <a:lnTo>
                    <a:pt x="70167" y="64178"/>
                  </a:lnTo>
                  <a:lnTo>
                    <a:pt x="10198" y="92625"/>
                  </a:lnTo>
                  <a:lnTo>
                    <a:pt x="3890" y="92095"/>
                  </a:lnTo>
                  <a:lnTo>
                    <a:pt x="853" y="88232"/>
                  </a:lnTo>
                  <a:lnTo>
                    <a:pt x="0" y="82147"/>
                  </a:lnTo>
                  <a:lnTo>
                    <a:pt x="2940" y="75751"/>
                  </a:lnTo>
                  <a:lnTo>
                    <a:pt x="36815" y="41738"/>
                  </a:lnTo>
                  <a:lnTo>
                    <a:pt x="97917" y="4651"/>
                  </a:lnTo>
                  <a:lnTo>
                    <a:pt x="121338" y="0"/>
                  </a:lnTo>
                  <a:lnTo>
                    <a:pt x="141106" y="4171"/>
                  </a:lnTo>
                  <a:lnTo>
                    <a:pt x="149654" y="8559"/>
                  </a:lnTo>
                  <a:lnTo>
                    <a:pt x="162270" y="22793"/>
                  </a:lnTo>
                  <a:lnTo>
                    <a:pt x="179901" y="66117"/>
                  </a:lnTo>
                  <a:lnTo>
                    <a:pt x="187413" y="125800"/>
                  </a:lnTo>
                  <a:lnTo>
                    <a:pt x="195829" y="176931"/>
                  </a:lnTo>
                  <a:lnTo>
                    <a:pt x="194471" y="214751"/>
                  </a:lnTo>
                  <a:lnTo>
                    <a:pt x="187805" y="259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969658" y="4085057"/>
              <a:ext cx="715938" cy="378967"/>
            </a:xfrm>
            <a:custGeom>
              <a:avLst/>
              <a:gdLst/>
              <a:ahLst/>
              <a:cxnLst/>
              <a:rect l="0" t="0" r="0" b="0"/>
              <a:pathLst>
                <a:path w="715938" h="378967">
                  <a:moveTo>
                    <a:pt x="715937" y="0"/>
                  </a:moveTo>
                  <a:lnTo>
                    <a:pt x="688427" y="53874"/>
                  </a:lnTo>
                  <a:lnTo>
                    <a:pt x="664799" y="111036"/>
                  </a:lnTo>
                  <a:lnTo>
                    <a:pt x="639778" y="167827"/>
                  </a:lnTo>
                  <a:lnTo>
                    <a:pt x="605649" y="219846"/>
                  </a:lnTo>
                  <a:lnTo>
                    <a:pt x="554278" y="274709"/>
                  </a:lnTo>
                  <a:lnTo>
                    <a:pt x="504877" y="320921"/>
                  </a:lnTo>
                  <a:lnTo>
                    <a:pt x="454751" y="349394"/>
                  </a:lnTo>
                  <a:lnTo>
                    <a:pt x="391438" y="371339"/>
                  </a:lnTo>
                  <a:lnTo>
                    <a:pt x="332171" y="377507"/>
                  </a:lnTo>
                  <a:lnTo>
                    <a:pt x="271071" y="378725"/>
                  </a:lnTo>
                  <a:lnTo>
                    <a:pt x="208613" y="378966"/>
                  </a:lnTo>
                  <a:lnTo>
                    <a:pt x="159817" y="373419"/>
                  </a:lnTo>
                  <a:lnTo>
                    <a:pt x="102725" y="369955"/>
                  </a:lnTo>
                  <a:lnTo>
                    <a:pt x="46945" y="36892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404021" y="3691314"/>
            <a:ext cx="1827608" cy="1257717"/>
            <a:chOff x="4404021" y="3691314"/>
            <a:chExt cx="1827608" cy="1257717"/>
          </a:xfrm>
        </p:grpSpPr>
        <p:sp>
          <p:nvSpPr>
            <p:cNvPr id="158" name="Freeform 157"/>
            <p:cNvSpPr/>
            <p:nvPr/>
          </p:nvSpPr>
          <p:spPr>
            <a:xfrm>
              <a:off x="4404021" y="3691314"/>
              <a:ext cx="260104" cy="438540"/>
            </a:xfrm>
            <a:custGeom>
              <a:avLst/>
              <a:gdLst/>
              <a:ahLst/>
              <a:cxnLst/>
              <a:rect l="0" t="0" r="0" b="0"/>
              <a:pathLst>
                <a:path w="260104" h="438540">
                  <a:moveTo>
                    <a:pt x="70590" y="120002"/>
                  </a:moveTo>
                  <a:lnTo>
                    <a:pt x="52632" y="176216"/>
                  </a:lnTo>
                  <a:lnTo>
                    <a:pt x="38924" y="237907"/>
                  </a:lnTo>
                  <a:lnTo>
                    <a:pt x="28452" y="292197"/>
                  </a:lnTo>
                  <a:lnTo>
                    <a:pt x="21060" y="352737"/>
                  </a:lnTo>
                  <a:lnTo>
                    <a:pt x="12631" y="412009"/>
                  </a:lnTo>
                  <a:lnTo>
                    <a:pt x="3886" y="438126"/>
                  </a:lnTo>
                  <a:lnTo>
                    <a:pt x="1554" y="438539"/>
                  </a:lnTo>
                  <a:lnTo>
                    <a:pt x="0" y="434136"/>
                  </a:lnTo>
                  <a:lnTo>
                    <a:pt x="4740" y="383870"/>
                  </a:lnTo>
                  <a:lnTo>
                    <a:pt x="7795" y="327646"/>
                  </a:lnTo>
                  <a:lnTo>
                    <a:pt x="14420" y="266534"/>
                  </a:lnTo>
                  <a:lnTo>
                    <a:pt x="16902" y="206312"/>
                  </a:lnTo>
                  <a:lnTo>
                    <a:pt x="17638" y="156623"/>
                  </a:lnTo>
                  <a:lnTo>
                    <a:pt x="21006" y="94264"/>
                  </a:lnTo>
                  <a:lnTo>
                    <a:pt x="35898" y="36544"/>
                  </a:lnTo>
                  <a:lnTo>
                    <a:pt x="42693" y="15059"/>
                  </a:lnTo>
                  <a:lnTo>
                    <a:pt x="49652" y="7926"/>
                  </a:lnTo>
                  <a:lnTo>
                    <a:pt x="69863" y="0"/>
                  </a:lnTo>
                  <a:lnTo>
                    <a:pt x="113139" y="1128"/>
                  </a:lnTo>
                  <a:lnTo>
                    <a:pt x="164523" y="13159"/>
                  </a:lnTo>
                  <a:lnTo>
                    <a:pt x="226792" y="37923"/>
                  </a:lnTo>
                  <a:lnTo>
                    <a:pt x="260103" y="56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432497" y="3948186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192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632828" y="3906072"/>
              <a:ext cx="104996" cy="218271"/>
            </a:xfrm>
            <a:custGeom>
              <a:avLst/>
              <a:gdLst/>
              <a:ahLst/>
              <a:cxnLst/>
              <a:rect l="0" t="0" r="0" b="0"/>
              <a:pathLst>
                <a:path w="104996" h="218271">
                  <a:moveTo>
                    <a:pt x="10239" y="105285"/>
                  </a:moveTo>
                  <a:lnTo>
                    <a:pt x="1906" y="154216"/>
                  </a:lnTo>
                  <a:lnTo>
                    <a:pt x="144" y="213347"/>
                  </a:lnTo>
                  <a:lnTo>
                    <a:pt x="0" y="218270"/>
                  </a:lnTo>
                  <a:lnTo>
                    <a:pt x="906" y="169806"/>
                  </a:lnTo>
                  <a:lnTo>
                    <a:pt x="8779" y="110402"/>
                  </a:lnTo>
                  <a:lnTo>
                    <a:pt x="21500" y="53317"/>
                  </a:lnTo>
                  <a:lnTo>
                    <a:pt x="29282" y="33055"/>
                  </a:lnTo>
                  <a:lnTo>
                    <a:pt x="40539" y="16251"/>
                  </a:lnTo>
                  <a:lnTo>
                    <a:pt x="49156" y="10834"/>
                  </a:lnTo>
                  <a:lnTo>
                    <a:pt x="104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746256" y="3969243"/>
              <a:ext cx="160024" cy="191922"/>
            </a:xfrm>
            <a:custGeom>
              <a:avLst/>
              <a:gdLst/>
              <a:ahLst/>
              <a:cxnLst/>
              <a:rect l="0" t="0" r="0" b="0"/>
              <a:pathLst>
                <a:path w="160024" h="191922">
                  <a:moveTo>
                    <a:pt x="128438" y="0"/>
                  </a:moveTo>
                  <a:lnTo>
                    <a:pt x="67565" y="42662"/>
                  </a:lnTo>
                  <a:lnTo>
                    <a:pt x="30474" y="79621"/>
                  </a:lnTo>
                  <a:lnTo>
                    <a:pt x="706" y="136033"/>
                  </a:lnTo>
                  <a:lnTo>
                    <a:pt x="0" y="146841"/>
                  </a:lnTo>
                  <a:lnTo>
                    <a:pt x="5453" y="168208"/>
                  </a:lnTo>
                  <a:lnTo>
                    <a:pt x="18796" y="183164"/>
                  </a:lnTo>
                  <a:lnTo>
                    <a:pt x="27267" y="188790"/>
                  </a:lnTo>
                  <a:lnTo>
                    <a:pt x="46039" y="191921"/>
                  </a:lnTo>
                  <a:lnTo>
                    <a:pt x="86685" y="184399"/>
                  </a:lnTo>
                  <a:lnTo>
                    <a:pt x="112427" y="169411"/>
                  </a:lnTo>
                  <a:lnTo>
                    <a:pt x="134872" y="150152"/>
                  </a:lnTo>
                  <a:lnTo>
                    <a:pt x="150752" y="124038"/>
                  </a:lnTo>
                  <a:lnTo>
                    <a:pt x="160023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932276" y="4041974"/>
              <a:ext cx="193719" cy="179954"/>
            </a:xfrm>
            <a:custGeom>
              <a:avLst/>
              <a:gdLst/>
              <a:ahLst/>
              <a:cxnLst/>
              <a:rect l="0" t="0" r="0" b="0"/>
              <a:pathLst>
                <a:path w="193719" h="179954">
                  <a:moveTo>
                    <a:pt x="5589" y="11497"/>
                  </a:moveTo>
                  <a:lnTo>
                    <a:pt x="5589" y="65642"/>
                  </a:lnTo>
                  <a:lnTo>
                    <a:pt x="4419" y="126339"/>
                  </a:lnTo>
                  <a:lnTo>
                    <a:pt x="2470" y="126663"/>
                  </a:lnTo>
                  <a:lnTo>
                    <a:pt x="0" y="123369"/>
                  </a:lnTo>
                  <a:lnTo>
                    <a:pt x="376" y="107231"/>
                  </a:lnTo>
                  <a:lnTo>
                    <a:pt x="13308" y="53740"/>
                  </a:lnTo>
                  <a:lnTo>
                    <a:pt x="19938" y="32611"/>
                  </a:lnTo>
                  <a:lnTo>
                    <a:pt x="25684" y="26743"/>
                  </a:lnTo>
                  <a:lnTo>
                    <a:pt x="33023" y="24001"/>
                  </a:lnTo>
                  <a:lnTo>
                    <a:pt x="41426" y="23342"/>
                  </a:lnTo>
                  <a:lnTo>
                    <a:pt x="48197" y="26413"/>
                  </a:lnTo>
                  <a:lnTo>
                    <a:pt x="58841" y="39183"/>
                  </a:lnTo>
                  <a:lnTo>
                    <a:pt x="65821" y="71693"/>
                  </a:lnTo>
                  <a:lnTo>
                    <a:pt x="69141" y="76194"/>
                  </a:lnTo>
                  <a:lnTo>
                    <a:pt x="73693" y="75686"/>
                  </a:lnTo>
                  <a:lnTo>
                    <a:pt x="79068" y="71837"/>
                  </a:lnTo>
                  <a:lnTo>
                    <a:pt x="92221" y="49653"/>
                  </a:lnTo>
                  <a:lnTo>
                    <a:pt x="103527" y="20853"/>
                  </a:lnTo>
                  <a:lnTo>
                    <a:pt x="116967" y="6687"/>
                  </a:lnTo>
                  <a:lnTo>
                    <a:pt x="125465" y="1271"/>
                  </a:lnTo>
                  <a:lnTo>
                    <a:pt x="134639" y="0"/>
                  </a:lnTo>
                  <a:lnTo>
                    <a:pt x="154192" y="4828"/>
                  </a:lnTo>
                  <a:lnTo>
                    <a:pt x="171460" y="17891"/>
                  </a:lnTo>
                  <a:lnTo>
                    <a:pt x="179341" y="26288"/>
                  </a:lnTo>
                  <a:lnTo>
                    <a:pt x="188097" y="48097"/>
                  </a:lnTo>
                  <a:lnTo>
                    <a:pt x="193718" y="105814"/>
                  </a:lnTo>
                  <a:lnTo>
                    <a:pt x="186587" y="161741"/>
                  </a:lnTo>
                  <a:lnTo>
                    <a:pt x="184574" y="179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324505" y="4000829"/>
              <a:ext cx="97672" cy="347441"/>
            </a:xfrm>
            <a:custGeom>
              <a:avLst/>
              <a:gdLst/>
              <a:ahLst/>
              <a:cxnLst/>
              <a:rect l="0" t="0" r="0" b="0"/>
              <a:pathLst>
                <a:path w="97672" h="347441">
                  <a:moveTo>
                    <a:pt x="87142" y="0"/>
                  </a:moveTo>
                  <a:lnTo>
                    <a:pt x="66899" y="58617"/>
                  </a:lnTo>
                  <a:lnTo>
                    <a:pt x="40986" y="120026"/>
                  </a:lnTo>
                  <a:lnTo>
                    <a:pt x="16457" y="181549"/>
                  </a:lnTo>
                  <a:lnTo>
                    <a:pt x="0" y="244091"/>
                  </a:lnTo>
                  <a:lnTo>
                    <a:pt x="231" y="281723"/>
                  </a:lnTo>
                  <a:lnTo>
                    <a:pt x="4635" y="290761"/>
                  </a:lnTo>
                  <a:lnTo>
                    <a:pt x="18887" y="303922"/>
                  </a:lnTo>
                  <a:lnTo>
                    <a:pt x="77092" y="335050"/>
                  </a:lnTo>
                  <a:lnTo>
                    <a:pt x="9767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485347" y="4202431"/>
              <a:ext cx="122698" cy="156368"/>
            </a:xfrm>
            <a:custGeom>
              <a:avLst/>
              <a:gdLst/>
              <a:ahLst/>
              <a:cxnLst/>
              <a:rect l="0" t="0" r="0" b="0"/>
              <a:pathLst>
                <a:path w="122698" h="156368">
                  <a:moveTo>
                    <a:pt x="0" y="61610"/>
                  </a:moveTo>
                  <a:lnTo>
                    <a:pt x="37478" y="53277"/>
                  </a:lnTo>
                  <a:lnTo>
                    <a:pt x="100212" y="49031"/>
                  </a:lnTo>
                  <a:lnTo>
                    <a:pt x="119018" y="40032"/>
                  </a:lnTo>
                  <a:lnTo>
                    <a:pt x="122629" y="33186"/>
                  </a:lnTo>
                  <a:lnTo>
                    <a:pt x="122697" y="25114"/>
                  </a:lnTo>
                  <a:lnTo>
                    <a:pt x="120402" y="16222"/>
                  </a:lnTo>
                  <a:lnTo>
                    <a:pt x="114193" y="10294"/>
                  </a:lnTo>
                  <a:lnTo>
                    <a:pt x="94816" y="3708"/>
                  </a:lnTo>
                  <a:lnTo>
                    <a:pt x="57599" y="0"/>
                  </a:lnTo>
                  <a:lnTo>
                    <a:pt x="36908" y="5372"/>
                  </a:lnTo>
                  <a:lnTo>
                    <a:pt x="28115" y="10080"/>
                  </a:lnTo>
                  <a:lnTo>
                    <a:pt x="15225" y="24670"/>
                  </a:lnTo>
                  <a:lnTo>
                    <a:pt x="6766" y="44022"/>
                  </a:lnTo>
                  <a:lnTo>
                    <a:pt x="3007" y="68221"/>
                  </a:lnTo>
                  <a:lnTo>
                    <a:pt x="7575" y="91454"/>
                  </a:lnTo>
                  <a:lnTo>
                    <a:pt x="23302" y="121145"/>
                  </a:lnTo>
                  <a:lnTo>
                    <a:pt x="37262" y="136033"/>
                  </a:lnTo>
                  <a:lnTo>
                    <a:pt x="73699" y="156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664331" y="4316684"/>
              <a:ext cx="115815" cy="141575"/>
            </a:xfrm>
            <a:custGeom>
              <a:avLst/>
              <a:gdLst/>
              <a:ahLst/>
              <a:cxnLst/>
              <a:rect l="0" t="0" r="0" b="0"/>
              <a:pathLst>
                <a:path w="115815" h="141575">
                  <a:moveTo>
                    <a:pt x="115814" y="0"/>
                  </a:moveTo>
                  <a:lnTo>
                    <a:pt x="78336" y="8333"/>
                  </a:lnTo>
                  <a:lnTo>
                    <a:pt x="55873" y="11892"/>
                  </a:lnTo>
                  <a:lnTo>
                    <a:pt x="38091" y="21273"/>
                  </a:lnTo>
                  <a:lnTo>
                    <a:pt x="34753" y="28220"/>
                  </a:lnTo>
                  <a:lnTo>
                    <a:pt x="34867" y="36360"/>
                  </a:lnTo>
                  <a:lnTo>
                    <a:pt x="37283" y="45297"/>
                  </a:lnTo>
                  <a:lnTo>
                    <a:pt x="49326" y="61466"/>
                  </a:lnTo>
                  <a:lnTo>
                    <a:pt x="80064" y="96499"/>
                  </a:lnTo>
                  <a:lnTo>
                    <a:pt x="95992" y="126858"/>
                  </a:lnTo>
                  <a:lnTo>
                    <a:pt x="94411" y="133705"/>
                  </a:lnTo>
                  <a:lnTo>
                    <a:pt x="88677" y="138270"/>
                  </a:lnTo>
                  <a:lnTo>
                    <a:pt x="80175" y="141312"/>
                  </a:lnTo>
                  <a:lnTo>
                    <a:pt x="61370" y="1415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790673" y="4421969"/>
              <a:ext cx="114723" cy="192034"/>
            </a:xfrm>
            <a:custGeom>
              <a:avLst/>
              <a:gdLst/>
              <a:ahLst/>
              <a:cxnLst/>
              <a:rect l="0" t="0" r="0" b="0"/>
              <a:pathLst>
                <a:path w="114723" h="192034">
                  <a:moveTo>
                    <a:pt x="105285" y="0"/>
                  </a:moveTo>
                  <a:lnTo>
                    <a:pt x="62593" y="14572"/>
                  </a:lnTo>
                  <a:lnTo>
                    <a:pt x="52257" y="20243"/>
                  </a:lnTo>
                  <a:lnTo>
                    <a:pt x="46537" y="27533"/>
                  </a:lnTo>
                  <a:lnTo>
                    <a:pt x="43893" y="35903"/>
                  </a:lnTo>
                  <a:lnTo>
                    <a:pt x="43300" y="44992"/>
                  </a:lnTo>
                  <a:lnTo>
                    <a:pt x="48881" y="61330"/>
                  </a:lnTo>
                  <a:lnTo>
                    <a:pt x="98530" y="120421"/>
                  </a:lnTo>
                  <a:lnTo>
                    <a:pt x="112422" y="138918"/>
                  </a:lnTo>
                  <a:lnTo>
                    <a:pt x="114722" y="148764"/>
                  </a:lnTo>
                  <a:lnTo>
                    <a:pt x="111039" y="169062"/>
                  </a:lnTo>
                  <a:lnTo>
                    <a:pt x="105612" y="177049"/>
                  </a:lnTo>
                  <a:lnTo>
                    <a:pt x="90222" y="189042"/>
                  </a:lnTo>
                  <a:lnTo>
                    <a:pt x="68565" y="192033"/>
                  </a:lnTo>
                  <a:lnTo>
                    <a:pt x="9833" y="1814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61398" y="4569367"/>
              <a:ext cx="94312" cy="163267"/>
            </a:xfrm>
            <a:custGeom>
              <a:avLst/>
              <a:gdLst/>
              <a:ahLst/>
              <a:cxnLst/>
              <a:rect l="0" t="0" r="0" b="0"/>
              <a:pathLst>
                <a:path w="94312" h="163267">
                  <a:moveTo>
                    <a:pt x="71431" y="0"/>
                  </a:moveTo>
                  <a:lnTo>
                    <a:pt x="33058" y="29309"/>
                  </a:lnTo>
                  <a:lnTo>
                    <a:pt x="17427" y="55088"/>
                  </a:lnTo>
                  <a:lnTo>
                    <a:pt x="2835" y="96410"/>
                  </a:lnTo>
                  <a:lnTo>
                    <a:pt x="0" y="121618"/>
                  </a:lnTo>
                  <a:lnTo>
                    <a:pt x="4978" y="142180"/>
                  </a:lnTo>
                  <a:lnTo>
                    <a:pt x="9582" y="150939"/>
                  </a:lnTo>
                  <a:lnTo>
                    <a:pt x="17330" y="156778"/>
                  </a:lnTo>
                  <a:lnTo>
                    <a:pt x="38417" y="163266"/>
                  </a:lnTo>
                  <a:lnTo>
                    <a:pt x="71008" y="161329"/>
                  </a:lnTo>
                  <a:lnTo>
                    <a:pt x="79337" y="156686"/>
                  </a:lnTo>
                  <a:lnTo>
                    <a:pt x="91713" y="142168"/>
                  </a:lnTo>
                  <a:lnTo>
                    <a:pt x="94311" y="133383"/>
                  </a:lnTo>
                  <a:lnTo>
                    <a:pt x="94078" y="114264"/>
                  </a:lnTo>
                  <a:lnTo>
                    <a:pt x="81245" y="66087"/>
                  </a:lnTo>
                  <a:lnTo>
                    <a:pt x="71431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085471" y="4609738"/>
              <a:ext cx="146158" cy="191257"/>
            </a:xfrm>
            <a:custGeom>
              <a:avLst/>
              <a:gdLst/>
              <a:ahLst/>
              <a:cxnLst/>
              <a:rect l="0" t="0" r="0" b="0"/>
              <a:pathLst>
                <a:path w="146158" h="191257">
                  <a:moveTo>
                    <a:pt x="0" y="12272"/>
                  </a:moveTo>
                  <a:lnTo>
                    <a:pt x="11179" y="23450"/>
                  </a:lnTo>
                  <a:lnTo>
                    <a:pt x="23719" y="52759"/>
                  </a:lnTo>
                  <a:lnTo>
                    <a:pt x="24970" y="74720"/>
                  </a:lnTo>
                  <a:lnTo>
                    <a:pt x="20457" y="95009"/>
                  </a:lnTo>
                  <a:lnTo>
                    <a:pt x="10652" y="111825"/>
                  </a:lnTo>
                  <a:lnTo>
                    <a:pt x="8271" y="112566"/>
                  </a:lnTo>
                  <a:lnTo>
                    <a:pt x="8746" y="100911"/>
                  </a:lnTo>
                  <a:lnTo>
                    <a:pt x="25026" y="43321"/>
                  </a:lnTo>
                  <a:lnTo>
                    <a:pt x="40820" y="17702"/>
                  </a:lnTo>
                  <a:lnTo>
                    <a:pt x="56747" y="5717"/>
                  </a:lnTo>
                  <a:lnTo>
                    <a:pt x="65908" y="883"/>
                  </a:lnTo>
                  <a:lnTo>
                    <a:pt x="74354" y="0"/>
                  </a:lnTo>
                  <a:lnTo>
                    <a:pt x="89978" y="5258"/>
                  </a:lnTo>
                  <a:lnTo>
                    <a:pt x="111929" y="21372"/>
                  </a:lnTo>
                  <a:lnTo>
                    <a:pt x="133250" y="46554"/>
                  </a:lnTo>
                  <a:lnTo>
                    <a:pt x="141111" y="72352"/>
                  </a:lnTo>
                  <a:lnTo>
                    <a:pt x="146157" y="130985"/>
                  </a:lnTo>
                  <a:lnTo>
                    <a:pt x="136871" y="191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963680" y="4392714"/>
              <a:ext cx="167825" cy="325135"/>
            </a:xfrm>
            <a:custGeom>
              <a:avLst/>
              <a:gdLst/>
              <a:ahLst/>
              <a:cxnLst/>
              <a:rect l="0" t="0" r="0" b="0"/>
              <a:pathLst>
                <a:path w="167825" h="325135">
                  <a:moveTo>
                    <a:pt x="5770" y="29255"/>
                  </a:moveTo>
                  <a:lnTo>
                    <a:pt x="23751" y="13613"/>
                  </a:lnTo>
                  <a:lnTo>
                    <a:pt x="40668" y="5535"/>
                  </a:lnTo>
                  <a:lnTo>
                    <a:pt x="75512" y="0"/>
                  </a:lnTo>
                  <a:lnTo>
                    <a:pt x="98768" y="4944"/>
                  </a:lnTo>
                  <a:lnTo>
                    <a:pt x="119632" y="16110"/>
                  </a:lnTo>
                  <a:lnTo>
                    <a:pt x="143362" y="42128"/>
                  </a:lnTo>
                  <a:lnTo>
                    <a:pt x="162454" y="85480"/>
                  </a:lnTo>
                  <a:lnTo>
                    <a:pt x="167824" y="111565"/>
                  </a:lnTo>
                  <a:lnTo>
                    <a:pt x="164860" y="166440"/>
                  </a:lnTo>
                  <a:lnTo>
                    <a:pt x="158338" y="216750"/>
                  </a:lnTo>
                  <a:lnTo>
                    <a:pt x="137379" y="259313"/>
                  </a:lnTo>
                  <a:lnTo>
                    <a:pt x="116385" y="283943"/>
                  </a:lnTo>
                  <a:lnTo>
                    <a:pt x="68257" y="320345"/>
                  </a:lnTo>
                  <a:lnTo>
                    <a:pt x="47580" y="325134"/>
                  </a:lnTo>
                  <a:lnTo>
                    <a:pt x="37153" y="324774"/>
                  </a:lnTo>
                  <a:lnTo>
                    <a:pt x="19329" y="318134"/>
                  </a:lnTo>
                  <a:lnTo>
                    <a:pt x="11300" y="313088"/>
                  </a:lnTo>
                  <a:lnTo>
                    <a:pt x="5947" y="305044"/>
                  </a:lnTo>
                  <a:lnTo>
                    <a:pt x="0" y="283629"/>
                  </a:lnTo>
                  <a:lnTo>
                    <a:pt x="754" y="273707"/>
                  </a:lnTo>
                  <a:lnTo>
                    <a:pt x="7830" y="256443"/>
                  </a:lnTo>
                  <a:lnTo>
                    <a:pt x="14163" y="252073"/>
                  </a:lnTo>
                  <a:lnTo>
                    <a:pt x="30557" y="250338"/>
                  </a:lnTo>
                  <a:lnTo>
                    <a:pt x="59518" y="255938"/>
                  </a:lnTo>
                  <a:lnTo>
                    <a:pt x="84737" y="270595"/>
                  </a:lnTo>
                  <a:lnTo>
                    <a:pt x="132112" y="313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243191" y="4790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327419" y="4600953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63171" y="0"/>
                  </a:moveTo>
                  <a:lnTo>
                    <a:pt x="51718" y="54145"/>
                  </a:lnTo>
                  <a:lnTo>
                    <a:pt x="34974" y="114625"/>
                  </a:lnTo>
                  <a:lnTo>
                    <a:pt x="21033" y="167052"/>
                  </a:lnTo>
                  <a:lnTo>
                    <a:pt x="10522" y="217563"/>
                  </a:lnTo>
                  <a:lnTo>
                    <a:pt x="3118" y="25592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423317" y="4622010"/>
              <a:ext cx="192886" cy="327021"/>
            </a:xfrm>
            <a:custGeom>
              <a:avLst/>
              <a:gdLst/>
              <a:ahLst/>
              <a:cxnLst/>
              <a:rect l="0" t="0" r="0" b="0"/>
              <a:pathLst>
                <a:path w="192886" h="327021">
                  <a:moveTo>
                    <a:pt x="114672" y="31586"/>
                  </a:moveTo>
                  <a:lnTo>
                    <a:pt x="90626" y="41161"/>
                  </a:lnTo>
                  <a:lnTo>
                    <a:pt x="55079" y="70989"/>
                  </a:lnTo>
                  <a:lnTo>
                    <a:pt x="21968" y="127028"/>
                  </a:lnTo>
                  <a:lnTo>
                    <a:pt x="4637" y="176997"/>
                  </a:lnTo>
                  <a:lnTo>
                    <a:pt x="0" y="231927"/>
                  </a:lnTo>
                  <a:lnTo>
                    <a:pt x="2316" y="270710"/>
                  </a:lnTo>
                  <a:lnTo>
                    <a:pt x="8584" y="292281"/>
                  </a:lnTo>
                  <a:lnTo>
                    <a:pt x="19169" y="309667"/>
                  </a:lnTo>
                  <a:lnTo>
                    <a:pt x="37911" y="322074"/>
                  </a:lnTo>
                  <a:lnTo>
                    <a:pt x="49460" y="327020"/>
                  </a:lnTo>
                  <a:lnTo>
                    <a:pt x="74771" y="326276"/>
                  </a:lnTo>
                  <a:lnTo>
                    <a:pt x="100448" y="316977"/>
                  </a:lnTo>
                  <a:lnTo>
                    <a:pt x="150710" y="278092"/>
                  </a:lnTo>
                  <a:lnTo>
                    <a:pt x="167984" y="250854"/>
                  </a:lnTo>
                  <a:lnTo>
                    <a:pt x="187998" y="196681"/>
                  </a:lnTo>
                  <a:lnTo>
                    <a:pt x="192885" y="170472"/>
                  </a:lnTo>
                  <a:lnTo>
                    <a:pt x="183608" y="107168"/>
                  </a:lnTo>
                  <a:lnTo>
                    <a:pt x="162171" y="57478"/>
                  </a:lnTo>
                  <a:lnTo>
                    <a:pt x="1146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2013-10-15T16:32:45Z</dcterms:created>
  <dcterms:modified xsi:type="dcterms:W3CDTF">2013-10-15T16:33:10Z</dcterms:modified>
</cp:coreProperties>
</file>